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81" r:id="rId3"/>
    <p:sldId id="259" r:id="rId4"/>
    <p:sldId id="274" r:id="rId5"/>
    <p:sldId id="285" r:id="rId6"/>
    <p:sldId id="289" r:id="rId7"/>
    <p:sldId id="276" r:id="rId8"/>
    <p:sldId id="278" r:id="rId9"/>
    <p:sldId id="283" r:id="rId10"/>
    <p:sldId id="286" r:id="rId11"/>
    <p:sldId id="288" r:id="rId12"/>
    <p:sldId id="287" r:id="rId13"/>
    <p:sldId id="284" r:id="rId14"/>
    <p:sldId id="291" r:id="rId15"/>
    <p:sldId id="290" r:id="rId16"/>
    <p:sldId id="294" r:id="rId17"/>
    <p:sldId id="296" r:id="rId18"/>
    <p:sldId id="298" r:id="rId19"/>
    <p:sldId id="299" r:id="rId20"/>
    <p:sldId id="295" r:id="rId21"/>
    <p:sldId id="300" r:id="rId22"/>
    <p:sldId id="364" r:id="rId23"/>
    <p:sldId id="301" r:id="rId24"/>
    <p:sldId id="293" r:id="rId25"/>
    <p:sldId id="365" r:id="rId26"/>
    <p:sldId id="36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A188F8-7BC8-45F1-9237-542CEC4BD87A}">
          <p14:sldIdLst>
            <p14:sldId id="256"/>
            <p14:sldId id="281"/>
            <p14:sldId id="259"/>
            <p14:sldId id="274"/>
            <p14:sldId id="285"/>
            <p14:sldId id="289"/>
            <p14:sldId id="276"/>
            <p14:sldId id="278"/>
            <p14:sldId id="283"/>
            <p14:sldId id="286"/>
            <p14:sldId id="288"/>
            <p14:sldId id="287"/>
            <p14:sldId id="284"/>
            <p14:sldId id="291"/>
            <p14:sldId id="290"/>
            <p14:sldId id="294"/>
            <p14:sldId id="296"/>
            <p14:sldId id="298"/>
            <p14:sldId id="299"/>
            <p14:sldId id="295"/>
            <p14:sldId id="300"/>
            <p14:sldId id="364"/>
            <p14:sldId id="301"/>
            <p14:sldId id="293"/>
            <p14:sldId id="365"/>
            <p14:sldId id="3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1D5A5-4D3F-4C3B-BE2C-256FEA4909B8}" v="3" dt="2024-09-04T17:15:52.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notesViewPr>
    <p:cSldViewPr snapToGrid="0">
      <p:cViewPr varScale="1">
        <p:scale>
          <a:sx n="80" d="100"/>
          <a:sy n="80"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oreman" userId="f1de9455-0dd8-4ccb-8146-24b523bbea8e" providerId="ADAL" clId="{C601D5A5-4D3F-4C3B-BE2C-256FEA4909B8}"/>
    <pc:docChg chg="addSld delSld modSld modSection">
      <pc:chgData name="Elizabeth Foreman" userId="f1de9455-0dd8-4ccb-8146-24b523bbea8e" providerId="ADAL" clId="{C601D5A5-4D3F-4C3B-BE2C-256FEA4909B8}" dt="2024-09-05T19:45:03.576" v="5" actId="2696"/>
      <pc:docMkLst>
        <pc:docMk/>
      </pc:docMkLst>
      <pc:sldChg chg="add del">
        <pc:chgData name="Elizabeth Foreman" userId="f1de9455-0dd8-4ccb-8146-24b523bbea8e" providerId="ADAL" clId="{C601D5A5-4D3F-4C3B-BE2C-256FEA4909B8}" dt="2024-09-05T19:44:57.008" v="3" actId="2696"/>
        <pc:sldMkLst>
          <pc:docMk/>
          <pc:sldMk cId="0" sldId="263"/>
        </pc:sldMkLst>
      </pc:sldChg>
      <pc:sldChg chg="add del">
        <pc:chgData name="Elizabeth Foreman" userId="f1de9455-0dd8-4ccb-8146-24b523bbea8e" providerId="ADAL" clId="{C601D5A5-4D3F-4C3B-BE2C-256FEA4909B8}" dt="2024-09-05T19:44:59.852" v="4" actId="2696"/>
        <pc:sldMkLst>
          <pc:docMk/>
          <pc:sldMk cId="0" sldId="264"/>
        </pc:sldMkLst>
      </pc:sldChg>
      <pc:sldChg chg="add del">
        <pc:chgData name="Elizabeth Foreman" userId="f1de9455-0dd8-4ccb-8146-24b523bbea8e" providerId="ADAL" clId="{C601D5A5-4D3F-4C3B-BE2C-256FEA4909B8}" dt="2024-09-05T19:45:03.576" v="5" actId="2696"/>
        <pc:sldMkLst>
          <pc:docMk/>
          <pc:sldMk cId="0" sldId="265"/>
        </pc:sldMkLst>
      </pc:sldChg>
      <pc:sldMasterChg chg="delSldLayout">
        <pc:chgData name="Elizabeth Foreman" userId="f1de9455-0dd8-4ccb-8146-24b523bbea8e" providerId="ADAL" clId="{C601D5A5-4D3F-4C3B-BE2C-256FEA4909B8}" dt="2024-09-05T19:45:03.576" v="5" actId="2696"/>
        <pc:sldMasterMkLst>
          <pc:docMk/>
          <pc:sldMasterMk cId="3752992105" sldId="2147483660"/>
        </pc:sldMasterMkLst>
        <pc:sldLayoutChg chg="del">
          <pc:chgData name="Elizabeth Foreman" userId="f1de9455-0dd8-4ccb-8146-24b523bbea8e" providerId="ADAL" clId="{C601D5A5-4D3F-4C3B-BE2C-256FEA4909B8}" dt="2024-09-05T19:45:03.576" v="5" actId="2696"/>
          <pc:sldLayoutMkLst>
            <pc:docMk/>
            <pc:sldMasterMk cId="3752992105" sldId="2147483660"/>
            <pc:sldLayoutMk cId="1092973622" sldId="2147483672"/>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969EF-BA2B-4A32-B457-3A663E31860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D7D3242-5FAA-418B-A110-E7164CF5A494}">
      <dgm:prSet/>
      <dgm:spPr/>
      <dgm:t>
        <a:bodyPr/>
        <a:lstStyle/>
        <a:p>
          <a:pPr>
            <a:lnSpc>
              <a:spcPct val="100000"/>
            </a:lnSpc>
            <a:defRPr b="1"/>
          </a:pPr>
          <a:r>
            <a:rPr lang="en-US"/>
            <a:t>Filing decision</a:t>
          </a:r>
        </a:p>
      </dgm:t>
    </dgm:pt>
    <dgm:pt modelId="{087DBF3E-10B8-45D7-8FEE-BF13F0CA1269}" type="parTrans" cxnId="{02150DF4-2D78-4C18-9C9A-E52E43F2DA34}">
      <dgm:prSet/>
      <dgm:spPr/>
      <dgm:t>
        <a:bodyPr/>
        <a:lstStyle/>
        <a:p>
          <a:endParaRPr lang="en-US"/>
        </a:p>
      </dgm:t>
    </dgm:pt>
    <dgm:pt modelId="{FD548469-9DD8-4BF4-9CA3-671B7282686D}" type="sibTrans" cxnId="{02150DF4-2D78-4C18-9C9A-E52E43F2DA34}">
      <dgm:prSet/>
      <dgm:spPr/>
      <dgm:t>
        <a:bodyPr/>
        <a:lstStyle/>
        <a:p>
          <a:endParaRPr lang="en-US"/>
        </a:p>
      </dgm:t>
    </dgm:pt>
    <dgm:pt modelId="{236FE5EC-DE62-474F-A43D-BE993A0F5D81}">
      <dgm:prSet/>
      <dgm:spPr/>
      <dgm:t>
        <a:bodyPr/>
        <a:lstStyle/>
        <a:p>
          <a:pPr>
            <a:lnSpc>
              <a:spcPct val="100000"/>
            </a:lnSpc>
            <a:defRPr b="1"/>
          </a:pPr>
          <a:r>
            <a:rPr lang="en-US"/>
            <a:t>Discovery</a:t>
          </a:r>
        </a:p>
      </dgm:t>
    </dgm:pt>
    <dgm:pt modelId="{9A0C166D-A096-420F-8AD7-E097A035CC7F}" type="parTrans" cxnId="{685A7280-5F4C-4AD9-8F50-143DEFF10F10}">
      <dgm:prSet/>
      <dgm:spPr/>
      <dgm:t>
        <a:bodyPr/>
        <a:lstStyle/>
        <a:p>
          <a:endParaRPr lang="en-US"/>
        </a:p>
      </dgm:t>
    </dgm:pt>
    <dgm:pt modelId="{BAA07F56-38B6-4DE7-A420-5751F973D569}" type="sibTrans" cxnId="{685A7280-5F4C-4AD9-8F50-143DEFF10F10}">
      <dgm:prSet/>
      <dgm:spPr/>
      <dgm:t>
        <a:bodyPr/>
        <a:lstStyle/>
        <a:p>
          <a:endParaRPr lang="en-US"/>
        </a:p>
      </dgm:t>
    </dgm:pt>
    <dgm:pt modelId="{AB4F00CF-5246-4343-AA6E-CBE724DF1C4E}">
      <dgm:prSet/>
      <dgm:spPr/>
      <dgm:t>
        <a:bodyPr/>
        <a:lstStyle/>
        <a:p>
          <a:pPr>
            <a:lnSpc>
              <a:spcPct val="100000"/>
            </a:lnSpc>
            <a:defRPr b="1"/>
          </a:pPr>
          <a:r>
            <a:rPr lang="en-US" dirty="0"/>
            <a:t>Resolution</a:t>
          </a:r>
        </a:p>
      </dgm:t>
    </dgm:pt>
    <dgm:pt modelId="{5EA5F090-696F-4748-B5CE-E519A52F674F}" type="parTrans" cxnId="{1F19CA5A-EAD2-40D8-9B84-807E3AD38A0B}">
      <dgm:prSet/>
      <dgm:spPr/>
      <dgm:t>
        <a:bodyPr/>
        <a:lstStyle/>
        <a:p>
          <a:endParaRPr lang="en-US"/>
        </a:p>
      </dgm:t>
    </dgm:pt>
    <dgm:pt modelId="{E43BAA14-A5F5-4432-BFF1-8DC9DF441F41}" type="sibTrans" cxnId="{1F19CA5A-EAD2-40D8-9B84-807E3AD38A0B}">
      <dgm:prSet/>
      <dgm:spPr/>
      <dgm:t>
        <a:bodyPr/>
        <a:lstStyle/>
        <a:p>
          <a:endParaRPr lang="en-US"/>
        </a:p>
      </dgm:t>
    </dgm:pt>
    <dgm:pt modelId="{FD41FD3B-B037-4B7D-97C4-36BF007C9C75}">
      <dgm:prSet/>
      <dgm:spPr/>
      <dgm:t>
        <a:bodyPr/>
        <a:lstStyle/>
        <a:p>
          <a:pPr>
            <a:lnSpc>
              <a:spcPct val="100000"/>
            </a:lnSpc>
          </a:pPr>
          <a:endParaRPr lang="en-US" dirty="0"/>
        </a:p>
      </dgm:t>
    </dgm:pt>
    <dgm:pt modelId="{F5522FB2-1366-4E25-8136-235942991CBB}" type="parTrans" cxnId="{ECE2D315-F13C-495C-B222-9259739D1032}">
      <dgm:prSet/>
      <dgm:spPr/>
      <dgm:t>
        <a:bodyPr/>
        <a:lstStyle/>
        <a:p>
          <a:endParaRPr lang="en-US"/>
        </a:p>
      </dgm:t>
    </dgm:pt>
    <dgm:pt modelId="{56D138D5-1625-4CDE-BE6D-1598D8418141}" type="sibTrans" cxnId="{ECE2D315-F13C-495C-B222-9259739D1032}">
      <dgm:prSet/>
      <dgm:spPr/>
      <dgm:t>
        <a:bodyPr/>
        <a:lstStyle/>
        <a:p>
          <a:endParaRPr lang="en-US"/>
        </a:p>
      </dgm:t>
    </dgm:pt>
    <dgm:pt modelId="{5DE0719B-2D35-4DA9-813C-04DB9AEB3482}" type="pres">
      <dgm:prSet presAssocID="{1CA969EF-BA2B-4A32-B457-3A663E31860B}" presName="root" presStyleCnt="0">
        <dgm:presLayoutVars>
          <dgm:dir/>
          <dgm:resizeHandles val="exact"/>
        </dgm:presLayoutVars>
      </dgm:prSet>
      <dgm:spPr/>
    </dgm:pt>
    <dgm:pt modelId="{1077BE9E-F2DA-44CF-8BB7-B98A47A83264}" type="pres">
      <dgm:prSet presAssocID="{0D7D3242-5FAA-418B-A110-E7164CF5A494}" presName="compNode" presStyleCnt="0"/>
      <dgm:spPr/>
    </dgm:pt>
    <dgm:pt modelId="{0FEA98B6-AA0C-47B6-B52F-EA0127C8544A}" type="pres">
      <dgm:prSet presAssocID="{0D7D3242-5FAA-418B-A110-E7164CF5A4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A86FFDE-81DA-465B-B24F-F53F6167BFFC}" type="pres">
      <dgm:prSet presAssocID="{0D7D3242-5FAA-418B-A110-E7164CF5A494}" presName="iconSpace" presStyleCnt="0"/>
      <dgm:spPr/>
    </dgm:pt>
    <dgm:pt modelId="{1097FA82-7C71-476B-8C1B-A1D82E444A2E}" type="pres">
      <dgm:prSet presAssocID="{0D7D3242-5FAA-418B-A110-E7164CF5A494}" presName="parTx" presStyleLbl="revTx" presStyleIdx="0" presStyleCnt="6">
        <dgm:presLayoutVars>
          <dgm:chMax val="0"/>
          <dgm:chPref val="0"/>
        </dgm:presLayoutVars>
      </dgm:prSet>
      <dgm:spPr/>
    </dgm:pt>
    <dgm:pt modelId="{6ADBAD84-8B0D-4E54-A8AC-50C23FFDEDE9}" type="pres">
      <dgm:prSet presAssocID="{0D7D3242-5FAA-418B-A110-E7164CF5A494}" presName="txSpace" presStyleCnt="0"/>
      <dgm:spPr/>
    </dgm:pt>
    <dgm:pt modelId="{A1BAA583-30B4-47CA-B295-870E7A62B7CC}" type="pres">
      <dgm:prSet presAssocID="{0D7D3242-5FAA-418B-A110-E7164CF5A494}" presName="desTx" presStyleLbl="revTx" presStyleIdx="1" presStyleCnt="6">
        <dgm:presLayoutVars/>
      </dgm:prSet>
      <dgm:spPr/>
    </dgm:pt>
    <dgm:pt modelId="{8D712816-EC22-4198-AC86-68DFAE848A19}" type="pres">
      <dgm:prSet presAssocID="{FD548469-9DD8-4BF4-9CA3-671B7282686D}" presName="sibTrans" presStyleCnt="0"/>
      <dgm:spPr/>
    </dgm:pt>
    <dgm:pt modelId="{38747A5D-B444-4802-B157-AFF8E6D655F2}" type="pres">
      <dgm:prSet presAssocID="{236FE5EC-DE62-474F-A43D-BE993A0F5D81}" presName="compNode" presStyleCnt="0"/>
      <dgm:spPr/>
    </dgm:pt>
    <dgm:pt modelId="{F4F4ACD0-C930-4B9D-9B44-07CBDA6B0AB2}" type="pres">
      <dgm:prSet presAssocID="{236FE5EC-DE62-474F-A43D-BE993A0F5D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9984F78A-0A0F-4613-B9D1-0A20D4B1AA38}" type="pres">
      <dgm:prSet presAssocID="{236FE5EC-DE62-474F-A43D-BE993A0F5D81}" presName="iconSpace" presStyleCnt="0"/>
      <dgm:spPr/>
    </dgm:pt>
    <dgm:pt modelId="{641977F2-3B1E-4B5D-AA3D-39FD82A416A8}" type="pres">
      <dgm:prSet presAssocID="{236FE5EC-DE62-474F-A43D-BE993A0F5D81}" presName="parTx" presStyleLbl="revTx" presStyleIdx="2" presStyleCnt="6">
        <dgm:presLayoutVars>
          <dgm:chMax val="0"/>
          <dgm:chPref val="0"/>
        </dgm:presLayoutVars>
      </dgm:prSet>
      <dgm:spPr/>
    </dgm:pt>
    <dgm:pt modelId="{D7D34B5E-7D62-4A03-9A8A-AC0EA00184EC}" type="pres">
      <dgm:prSet presAssocID="{236FE5EC-DE62-474F-A43D-BE993A0F5D81}" presName="txSpace" presStyleCnt="0"/>
      <dgm:spPr/>
    </dgm:pt>
    <dgm:pt modelId="{B45F710E-C820-4DBD-A8B7-C669B350C0B0}" type="pres">
      <dgm:prSet presAssocID="{236FE5EC-DE62-474F-A43D-BE993A0F5D81}" presName="desTx" presStyleLbl="revTx" presStyleIdx="3" presStyleCnt="6">
        <dgm:presLayoutVars/>
      </dgm:prSet>
      <dgm:spPr/>
    </dgm:pt>
    <dgm:pt modelId="{9A82F8BF-3803-4D79-8C05-066FF3DA284D}" type="pres">
      <dgm:prSet presAssocID="{BAA07F56-38B6-4DE7-A420-5751F973D569}" presName="sibTrans" presStyleCnt="0"/>
      <dgm:spPr/>
    </dgm:pt>
    <dgm:pt modelId="{C37CED0D-626B-4ABA-AA82-728AC03F71C1}" type="pres">
      <dgm:prSet presAssocID="{AB4F00CF-5246-4343-AA6E-CBE724DF1C4E}" presName="compNode" presStyleCnt="0"/>
      <dgm:spPr/>
    </dgm:pt>
    <dgm:pt modelId="{AA63AE0A-7E23-407D-9175-2C63614BA6B8}" type="pres">
      <dgm:prSet presAssocID="{AB4F00CF-5246-4343-AA6E-CBE724DF1C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1194C141-BB19-4FCC-9360-A79CF35B8262}" type="pres">
      <dgm:prSet presAssocID="{AB4F00CF-5246-4343-AA6E-CBE724DF1C4E}" presName="iconSpace" presStyleCnt="0"/>
      <dgm:spPr/>
    </dgm:pt>
    <dgm:pt modelId="{3F43D0E0-066D-462B-A27F-BFA978C83D33}" type="pres">
      <dgm:prSet presAssocID="{AB4F00CF-5246-4343-AA6E-CBE724DF1C4E}" presName="parTx" presStyleLbl="revTx" presStyleIdx="4" presStyleCnt="6">
        <dgm:presLayoutVars>
          <dgm:chMax val="0"/>
          <dgm:chPref val="0"/>
        </dgm:presLayoutVars>
      </dgm:prSet>
      <dgm:spPr/>
    </dgm:pt>
    <dgm:pt modelId="{D95467DB-79B0-4E7C-9BB2-7E7E16CCF031}" type="pres">
      <dgm:prSet presAssocID="{AB4F00CF-5246-4343-AA6E-CBE724DF1C4E}" presName="txSpace" presStyleCnt="0"/>
      <dgm:spPr/>
    </dgm:pt>
    <dgm:pt modelId="{0673F911-66E3-446B-AA26-2B02BEDF7AF4}" type="pres">
      <dgm:prSet presAssocID="{AB4F00CF-5246-4343-AA6E-CBE724DF1C4E}" presName="desTx" presStyleLbl="revTx" presStyleIdx="5" presStyleCnt="6">
        <dgm:presLayoutVars/>
      </dgm:prSet>
      <dgm:spPr/>
    </dgm:pt>
  </dgm:ptLst>
  <dgm:cxnLst>
    <dgm:cxn modelId="{ECE2D315-F13C-495C-B222-9259739D1032}" srcId="{AB4F00CF-5246-4343-AA6E-CBE724DF1C4E}" destId="{FD41FD3B-B037-4B7D-97C4-36BF007C9C75}" srcOrd="0" destOrd="0" parTransId="{F5522FB2-1366-4E25-8136-235942991CBB}" sibTransId="{56D138D5-1625-4CDE-BE6D-1598D8418141}"/>
    <dgm:cxn modelId="{19BFD95D-EF95-4885-AADB-AFE73605E1B5}" type="presOf" srcId="{FD41FD3B-B037-4B7D-97C4-36BF007C9C75}" destId="{0673F911-66E3-446B-AA26-2B02BEDF7AF4}" srcOrd="0" destOrd="0" presId="urn:microsoft.com/office/officeart/2018/5/layout/CenteredIconLabelDescriptionList"/>
    <dgm:cxn modelId="{198B0B67-3A17-4942-85A6-17F116BEF367}" type="presOf" srcId="{1CA969EF-BA2B-4A32-B457-3A663E31860B}" destId="{5DE0719B-2D35-4DA9-813C-04DB9AEB3482}" srcOrd="0" destOrd="0" presId="urn:microsoft.com/office/officeart/2018/5/layout/CenteredIconLabelDescriptionList"/>
    <dgm:cxn modelId="{1F19CA5A-EAD2-40D8-9B84-807E3AD38A0B}" srcId="{1CA969EF-BA2B-4A32-B457-3A663E31860B}" destId="{AB4F00CF-5246-4343-AA6E-CBE724DF1C4E}" srcOrd="2" destOrd="0" parTransId="{5EA5F090-696F-4748-B5CE-E519A52F674F}" sibTransId="{E43BAA14-A5F5-4432-BFF1-8DC9DF441F41}"/>
    <dgm:cxn modelId="{685A7280-5F4C-4AD9-8F50-143DEFF10F10}" srcId="{1CA969EF-BA2B-4A32-B457-3A663E31860B}" destId="{236FE5EC-DE62-474F-A43D-BE993A0F5D81}" srcOrd="1" destOrd="0" parTransId="{9A0C166D-A096-420F-8AD7-E097A035CC7F}" sibTransId="{BAA07F56-38B6-4DE7-A420-5751F973D569}"/>
    <dgm:cxn modelId="{53F0439B-702E-4B0A-8DFF-A70B99F24A2C}" type="presOf" srcId="{AB4F00CF-5246-4343-AA6E-CBE724DF1C4E}" destId="{3F43D0E0-066D-462B-A27F-BFA978C83D33}" srcOrd="0" destOrd="0" presId="urn:microsoft.com/office/officeart/2018/5/layout/CenteredIconLabelDescriptionList"/>
    <dgm:cxn modelId="{E5262AAC-9201-48E7-B748-5D49547419E5}" type="presOf" srcId="{236FE5EC-DE62-474F-A43D-BE993A0F5D81}" destId="{641977F2-3B1E-4B5D-AA3D-39FD82A416A8}" srcOrd="0" destOrd="0" presId="urn:microsoft.com/office/officeart/2018/5/layout/CenteredIconLabelDescriptionList"/>
    <dgm:cxn modelId="{02150DF4-2D78-4C18-9C9A-E52E43F2DA34}" srcId="{1CA969EF-BA2B-4A32-B457-3A663E31860B}" destId="{0D7D3242-5FAA-418B-A110-E7164CF5A494}" srcOrd="0" destOrd="0" parTransId="{087DBF3E-10B8-45D7-8FEE-BF13F0CA1269}" sibTransId="{FD548469-9DD8-4BF4-9CA3-671B7282686D}"/>
    <dgm:cxn modelId="{68654BFD-C908-4995-8AB9-5A650DECB62F}" type="presOf" srcId="{0D7D3242-5FAA-418B-A110-E7164CF5A494}" destId="{1097FA82-7C71-476B-8C1B-A1D82E444A2E}" srcOrd="0" destOrd="0" presId="urn:microsoft.com/office/officeart/2018/5/layout/CenteredIconLabelDescriptionList"/>
    <dgm:cxn modelId="{47D3D412-C7EE-465C-98A0-C541B9BD8E71}" type="presParOf" srcId="{5DE0719B-2D35-4DA9-813C-04DB9AEB3482}" destId="{1077BE9E-F2DA-44CF-8BB7-B98A47A83264}" srcOrd="0" destOrd="0" presId="urn:microsoft.com/office/officeart/2018/5/layout/CenteredIconLabelDescriptionList"/>
    <dgm:cxn modelId="{53B90FE4-4D00-493A-8CA0-9AE67CD63349}" type="presParOf" srcId="{1077BE9E-F2DA-44CF-8BB7-B98A47A83264}" destId="{0FEA98B6-AA0C-47B6-B52F-EA0127C8544A}" srcOrd="0" destOrd="0" presId="urn:microsoft.com/office/officeart/2018/5/layout/CenteredIconLabelDescriptionList"/>
    <dgm:cxn modelId="{6FC6E71C-2F13-4273-9AC5-76C2F4D22676}" type="presParOf" srcId="{1077BE9E-F2DA-44CF-8BB7-B98A47A83264}" destId="{9A86FFDE-81DA-465B-B24F-F53F6167BFFC}" srcOrd="1" destOrd="0" presId="urn:microsoft.com/office/officeart/2018/5/layout/CenteredIconLabelDescriptionList"/>
    <dgm:cxn modelId="{2AA69EA6-DBC4-4AF0-A636-F59F892FF9E2}" type="presParOf" srcId="{1077BE9E-F2DA-44CF-8BB7-B98A47A83264}" destId="{1097FA82-7C71-476B-8C1B-A1D82E444A2E}" srcOrd="2" destOrd="0" presId="urn:microsoft.com/office/officeart/2018/5/layout/CenteredIconLabelDescriptionList"/>
    <dgm:cxn modelId="{AFCA65F6-EB34-46BF-8092-0D48C557C43B}" type="presParOf" srcId="{1077BE9E-F2DA-44CF-8BB7-B98A47A83264}" destId="{6ADBAD84-8B0D-4E54-A8AC-50C23FFDEDE9}" srcOrd="3" destOrd="0" presId="urn:microsoft.com/office/officeart/2018/5/layout/CenteredIconLabelDescriptionList"/>
    <dgm:cxn modelId="{223734FA-D942-4A13-B434-EFED16A6BE88}" type="presParOf" srcId="{1077BE9E-F2DA-44CF-8BB7-B98A47A83264}" destId="{A1BAA583-30B4-47CA-B295-870E7A62B7CC}" srcOrd="4" destOrd="0" presId="urn:microsoft.com/office/officeart/2018/5/layout/CenteredIconLabelDescriptionList"/>
    <dgm:cxn modelId="{A56415C9-D3CA-4FF1-8666-FFC6090A8A89}" type="presParOf" srcId="{5DE0719B-2D35-4DA9-813C-04DB9AEB3482}" destId="{8D712816-EC22-4198-AC86-68DFAE848A19}" srcOrd="1" destOrd="0" presId="urn:microsoft.com/office/officeart/2018/5/layout/CenteredIconLabelDescriptionList"/>
    <dgm:cxn modelId="{314FC9FD-173B-461E-8A8C-E753CB206210}" type="presParOf" srcId="{5DE0719B-2D35-4DA9-813C-04DB9AEB3482}" destId="{38747A5D-B444-4802-B157-AFF8E6D655F2}" srcOrd="2" destOrd="0" presId="urn:microsoft.com/office/officeart/2018/5/layout/CenteredIconLabelDescriptionList"/>
    <dgm:cxn modelId="{8CF3C728-5C73-4D3C-90F1-73BD17A89A0A}" type="presParOf" srcId="{38747A5D-B444-4802-B157-AFF8E6D655F2}" destId="{F4F4ACD0-C930-4B9D-9B44-07CBDA6B0AB2}" srcOrd="0" destOrd="0" presId="urn:microsoft.com/office/officeart/2018/5/layout/CenteredIconLabelDescriptionList"/>
    <dgm:cxn modelId="{976E4A8D-CC37-4EBB-8726-CAAC4B1C5539}" type="presParOf" srcId="{38747A5D-B444-4802-B157-AFF8E6D655F2}" destId="{9984F78A-0A0F-4613-B9D1-0A20D4B1AA38}" srcOrd="1" destOrd="0" presId="urn:microsoft.com/office/officeart/2018/5/layout/CenteredIconLabelDescriptionList"/>
    <dgm:cxn modelId="{BD75FBC0-B109-48AB-A1B3-34CE7E6EF98C}" type="presParOf" srcId="{38747A5D-B444-4802-B157-AFF8E6D655F2}" destId="{641977F2-3B1E-4B5D-AA3D-39FD82A416A8}" srcOrd="2" destOrd="0" presId="urn:microsoft.com/office/officeart/2018/5/layout/CenteredIconLabelDescriptionList"/>
    <dgm:cxn modelId="{FF7B4969-E6C4-42A4-8DF1-764064256BC8}" type="presParOf" srcId="{38747A5D-B444-4802-B157-AFF8E6D655F2}" destId="{D7D34B5E-7D62-4A03-9A8A-AC0EA00184EC}" srcOrd="3" destOrd="0" presId="urn:microsoft.com/office/officeart/2018/5/layout/CenteredIconLabelDescriptionList"/>
    <dgm:cxn modelId="{D137E0BB-2A4B-4FDE-8984-A60F8FDC1BD7}" type="presParOf" srcId="{38747A5D-B444-4802-B157-AFF8E6D655F2}" destId="{B45F710E-C820-4DBD-A8B7-C669B350C0B0}" srcOrd="4" destOrd="0" presId="urn:microsoft.com/office/officeart/2018/5/layout/CenteredIconLabelDescriptionList"/>
    <dgm:cxn modelId="{391E9C7E-AFA9-4F1A-AE24-64980184617A}" type="presParOf" srcId="{5DE0719B-2D35-4DA9-813C-04DB9AEB3482}" destId="{9A82F8BF-3803-4D79-8C05-066FF3DA284D}" srcOrd="3" destOrd="0" presId="urn:microsoft.com/office/officeart/2018/5/layout/CenteredIconLabelDescriptionList"/>
    <dgm:cxn modelId="{21BFE596-5DFB-4A0B-B26E-C620563ADF80}" type="presParOf" srcId="{5DE0719B-2D35-4DA9-813C-04DB9AEB3482}" destId="{C37CED0D-626B-4ABA-AA82-728AC03F71C1}" srcOrd="4" destOrd="0" presId="urn:microsoft.com/office/officeart/2018/5/layout/CenteredIconLabelDescriptionList"/>
    <dgm:cxn modelId="{5BDA4759-97FD-4E41-B821-18FC5EFC053D}" type="presParOf" srcId="{C37CED0D-626B-4ABA-AA82-728AC03F71C1}" destId="{AA63AE0A-7E23-407D-9175-2C63614BA6B8}" srcOrd="0" destOrd="0" presId="urn:microsoft.com/office/officeart/2018/5/layout/CenteredIconLabelDescriptionList"/>
    <dgm:cxn modelId="{7406D18D-8355-4137-9736-9CE2341E1C0C}" type="presParOf" srcId="{C37CED0D-626B-4ABA-AA82-728AC03F71C1}" destId="{1194C141-BB19-4FCC-9360-A79CF35B8262}" srcOrd="1" destOrd="0" presId="urn:microsoft.com/office/officeart/2018/5/layout/CenteredIconLabelDescriptionList"/>
    <dgm:cxn modelId="{AB6E56CA-EE8D-4D88-87A9-22BBAB589903}" type="presParOf" srcId="{C37CED0D-626B-4ABA-AA82-728AC03F71C1}" destId="{3F43D0E0-066D-462B-A27F-BFA978C83D33}" srcOrd="2" destOrd="0" presId="urn:microsoft.com/office/officeart/2018/5/layout/CenteredIconLabelDescriptionList"/>
    <dgm:cxn modelId="{6AD20C23-50E1-4820-9223-D561AD22E2CF}" type="presParOf" srcId="{C37CED0D-626B-4ABA-AA82-728AC03F71C1}" destId="{D95467DB-79B0-4E7C-9BB2-7E7E16CCF031}" srcOrd="3" destOrd="0" presId="urn:microsoft.com/office/officeart/2018/5/layout/CenteredIconLabelDescriptionList"/>
    <dgm:cxn modelId="{7A1C4541-ED83-4B66-86D1-229D8D8B386A}" type="presParOf" srcId="{C37CED0D-626B-4ABA-AA82-728AC03F71C1}" destId="{0673F911-66E3-446B-AA26-2B02BEDF7AF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B2E4A3-D01C-4548-BE60-3060D738347F}"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16CA3161-A9AE-49FE-BB4E-19AD3263FB61}">
      <dgm:prSet/>
      <dgm:spPr/>
      <dgm:t>
        <a:bodyPr/>
        <a:lstStyle/>
        <a:p>
          <a:r>
            <a:rPr lang="en-US"/>
            <a:t>Probable cause affidavit</a:t>
          </a:r>
        </a:p>
      </dgm:t>
    </dgm:pt>
    <dgm:pt modelId="{B0D576AA-85B0-411F-80A7-D8CA5C59B549}" type="parTrans" cxnId="{C9AF21A8-741C-488B-808A-73239B3CBC74}">
      <dgm:prSet/>
      <dgm:spPr/>
      <dgm:t>
        <a:bodyPr/>
        <a:lstStyle/>
        <a:p>
          <a:endParaRPr lang="en-US"/>
        </a:p>
      </dgm:t>
    </dgm:pt>
    <dgm:pt modelId="{800FAB9D-39D2-4653-BD1D-0100091DB232}" type="sibTrans" cxnId="{C9AF21A8-741C-488B-808A-73239B3CBC74}">
      <dgm:prSet/>
      <dgm:spPr/>
      <dgm:t>
        <a:bodyPr/>
        <a:lstStyle/>
        <a:p>
          <a:endParaRPr lang="en-US"/>
        </a:p>
      </dgm:t>
    </dgm:pt>
    <dgm:pt modelId="{C88855EA-77FB-4762-B9CC-7A3B22110437}">
      <dgm:prSet/>
      <dgm:spPr/>
      <dgm:t>
        <a:bodyPr/>
        <a:lstStyle/>
        <a:p>
          <a:r>
            <a:rPr lang="en-US"/>
            <a:t>Incident report</a:t>
          </a:r>
        </a:p>
      </dgm:t>
    </dgm:pt>
    <dgm:pt modelId="{B5CBAACB-C355-405B-90AC-5332F41A6EBA}" type="parTrans" cxnId="{8B69E253-BCFD-4867-BE21-FAA0FD5D6AC6}">
      <dgm:prSet/>
      <dgm:spPr/>
      <dgm:t>
        <a:bodyPr/>
        <a:lstStyle/>
        <a:p>
          <a:endParaRPr lang="en-US"/>
        </a:p>
      </dgm:t>
    </dgm:pt>
    <dgm:pt modelId="{10C5B1DF-990F-4CDF-A028-AB38DD9F1AC7}" type="sibTrans" cxnId="{8B69E253-BCFD-4867-BE21-FAA0FD5D6AC6}">
      <dgm:prSet/>
      <dgm:spPr/>
      <dgm:t>
        <a:bodyPr/>
        <a:lstStyle/>
        <a:p>
          <a:endParaRPr lang="en-US"/>
        </a:p>
      </dgm:t>
    </dgm:pt>
    <dgm:pt modelId="{22C221CB-114E-4F76-9AFD-995A85700D8A}">
      <dgm:prSet/>
      <dgm:spPr/>
      <dgm:t>
        <a:bodyPr/>
        <a:lstStyle/>
        <a:p>
          <a:r>
            <a:rPr lang="en-US"/>
            <a:t>Written statements</a:t>
          </a:r>
        </a:p>
      </dgm:t>
    </dgm:pt>
    <dgm:pt modelId="{305807A7-4009-4308-A51F-2A571E32BDBC}" type="parTrans" cxnId="{3654466B-DD68-4072-B827-28D8BBC87FD0}">
      <dgm:prSet/>
      <dgm:spPr/>
      <dgm:t>
        <a:bodyPr/>
        <a:lstStyle/>
        <a:p>
          <a:endParaRPr lang="en-US"/>
        </a:p>
      </dgm:t>
    </dgm:pt>
    <dgm:pt modelId="{AC8A723A-0D5F-417B-AFEF-B50B2E4141F3}" type="sibTrans" cxnId="{3654466B-DD68-4072-B827-28D8BBC87FD0}">
      <dgm:prSet/>
      <dgm:spPr/>
      <dgm:t>
        <a:bodyPr/>
        <a:lstStyle/>
        <a:p>
          <a:endParaRPr lang="en-US"/>
        </a:p>
      </dgm:t>
    </dgm:pt>
    <dgm:pt modelId="{08179083-ABE2-4EBB-89B6-476FDCEC3ADC}">
      <dgm:prSet/>
      <dgm:spPr/>
      <dgm:t>
        <a:bodyPr/>
        <a:lstStyle/>
        <a:p>
          <a:r>
            <a:rPr lang="en-US"/>
            <a:t>Recorded interviews</a:t>
          </a:r>
        </a:p>
      </dgm:t>
    </dgm:pt>
    <dgm:pt modelId="{C0799BA4-334A-470E-8241-2F2E4A9C4CE6}" type="parTrans" cxnId="{490ED103-5CC2-41F3-A848-0C40D6AB866D}">
      <dgm:prSet/>
      <dgm:spPr/>
      <dgm:t>
        <a:bodyPr/>
        <a:lstStyle/>
        <a:p>
          <a:endParaRPr lang="en-US"/>
        </a:p>
      </dgm:t>
    </dgm:pt>
    <dgm:pt modelId="{A648DF92-0DCC-412E-9476-D1B73FFF5F99}" type="sibTrans" cxnId="{490ED103-5CC2-41F3-A848-0C40D6AB866D}">
      <dgm:prSet/>
      <dgm:spPr/>
      <dgm:t>
        <a:bodyPr/>
        <a:lstStyle/>
        <a:p>
          <a:endParaRPr lang="en-US"/>
        </a:p>
      </dgm:t>
    </dgm:pt>
    <dgm:pt modelId="{E24112C9-3D2E-4F38-8985-73D5B0C7A5D7}">
      <dgm:prSet/>
      <dgm:spPr/>
      <dgm:t>
        <a:bodyPr/>
        <a:lstStyle/>
        <a:p>
          <a:r>
            <a:rPr lang="en-US"/>
            <a:t>Photos</a:t>
          </a:r>
        </a:p>
      </dgm:t>
    </dgm:pt>
    <dgm:pt modelId="{ACBFB8D7-432B-4099-A938-A5D8084AFDF9}" type="parTrans" cxnId="{B41C8CF6-C5CA-4F65-878D-5A12F9648F78}">
      <dgm:prSet/>
      <dgm:spPr/>
      <dgm:t>
        <a:bodyPr/>
        <a:lstStyle/>
        <a:p>
          <a:endParaRPr lang="en-US"/>
        </a:p>
      </dgm:t>
    </dgm:pt>
    <dgm:pt modelId="{A041469C-2177-4AA6-856A-46848AC7CD0A}" type="sibTrans" cxnId="{B41C8CF6-C5CA-4F65-878D-5A12F9648F78}">
      <dgm:prSet/>
      <dgm:spPr/>
      <dgm:t>
        <a:bodyPr/>
        <a:lstStyle/>
        <a:p>
          <a:endParaRPr lang="en-US"/>
        </a:p>
      </dgm:t>
    </dgm:pt>
    <dgm:pt modelId="{64456052-DBFE-4F14-80F9-5489D1E302DD}">
      <dgm:prSet/>
      <dgm:spPr/>
      <dgm:t>
        <a:bodyPr/>
        <a:lstStyle/>
        <a:p>
          <a:r>
            <a:rPr lang="en-US"/>
            <a:t>Videos</a:t>
          </a:r>
        </a:p>
      </dgm:t>
    </dgm:pt>
    <dgm:pt modelId="{60DD2BBB-2B75-4045-92A6-29EA8525B829}" type="parTrans" cxnId="{32CB7EC3-CFE3-44B2-B598-CC8528CEFC05}">
      <dgm:prSet/>
      <dgm:spPr/>
      <dgm:t>
        <a:bodyPr/>
        <a:lstStyle/>
        <a:p>
          <a:endParaRPr lang="en-US"/>
        </a:p>
      </dgm:t>
    </dgm:pt>
    <dgm:pt modelId="{68CD8C49-CA3C-49B5-9A93-7514E038E413}" type="sibTrans" cxnId="{32CB7EC3-CFE3-44B2-B598-CC8528CEFC05}">
      <dgm:prSet/>
      <dgm:spPr/>
      <dgm:t>
        <a:bodyPr/>
        <a:lstStyle/>
        <a:p>
          <a:endParaRPr lang="en-US"/>
        </a:p>
      </dgm:t>
    </dgm:pt>
    <dgm:pt modelId="{BA0D59F1-3C63-4DEE-93A1-47D7E1E4B7F8}">
      <dgm:prSet/>
      <dgm:spPr/>
      <dgm:t>
        <a:bodyPr/>
        <a:lstStyle/>
        <a:p>
          <a:r>
            <a:rPr lang="en-US" b="1"/>
            <a:t>When in doubt, talk it out! </a:t>
          </a:r>
          <a:endParaRPr lang="en-US"/>
        </a:p>
      </dgm:t>
    </dgm:pt>
    <dgm:pt modelId="{BEB54CF4-C482-41A3-A77F-93A0921CA93C}" type="parTrans" cxnId="{4081923D-C75D-44DC-A9DD-81BC98796641}">
      <dgm:prSet/>
      <dgm:spPr/>
      <dgm:t>
        <a:bodyPr/>
        <a:lstStyle/>
        <a:p>
          <a:endParaRPr lang="en-US"/>
        </a:p>
      </dgm:t>
    </dgm:pt>
    <dgm:pt modelId="{6B3A9214-3C5A-4A32-8A61-99F411549879}" type="sibTrans" cxnId="{4081923D-C75D-44DC-A9DD-81BC98796641}">
      <dgm:prSet/>
      <dgm:spPr/>
      <dgm:t>
        <a:bodyPr/>
        <a:lstStyle/>
        <a:p>
          <a:endParaRPr lang="en-US"/>
        </a:p>
      </dgm:t>
    </dgm:pt>
    <dgm:pt modelId="{23170A2E-8CF2-48E6-894E-11F3F5C7B479}" type="pres">
      <dgm:prSet presAssocID="{CAB2E4A3-D01C-4548-BE60-3060D738347F}" presName="diagram" presStyleCnt="0">
        <dgm:presLayoutVars>
          <dgm:dir/>
          <dgm:resizeHandles val="exact"/>
        </dgm:presLayoutVars>
      </dgm:prSet>
      <dgm:spPr/>
    </dgm:pt>
    <dgm:pt modelId="{1A996E1A-0E00-4816-A41F-97815D598683}" type="pres">
      <dgm:prSet presAssocID="{16CA3161-A9AE-49FE-BB4E-19AD3263FB61}" presName="node" presStyleLbl="node1" presStyleIdx="0" presStyleCnt="7">
        <dgm:presLayoutVars>
          <dgm:bulletEnabled val="1"/>
        </dgm:presLayoutVars>
      </dgm:prSet>
      <dgm:spPr/>
    </dgm:pt>
    <dgm:pt modelId="{208645AB-EEF1-44C2-9387-A3C57B9E374C}" type="pres">
      <dgm:prSet presAssocID="{800FAB9D-39D2-4653-BD1D-0100091DB232}" presName="sibTrans" presStyleCnt="0"/>
      <dgm:spPr/>
    </dgm:pt>
    <dgm:pt modelId="{3F4237FC-E036-48BA-BB6C-ACC7D4E52BC4}" type="pres">
      <dgm:prSet presAssocID="{C88855EA-77FB-4762-B9CC-7A3B22110437}" presName="node" presStyleLbl="node1" presStyleIdx="1" presStyleCnt="7">
        <dgm:presLayoutVars>
          <dgm:bulletEnabled val="1"/>
        </dgm:presLayoutVars>
      </dgm:prSet>
      <dgm:spPr/>
    </dgm:pt>
    <dgm:pt modelId="{DF3D86C0-70B8-46DD-8C57-9B731377AD40}" type="pres">
      <dgm:prSet presAssocID="{10C5B1DF-990F-4CDF-A028-AB38DD9F1AC7}" presName="sibTrans" presStyleCnt="0"/>
      <dgm:spPr/>
    </dgm:pt>
    <dgm:pt modelId="{D938F56E-B6C4-4C0A-85BD-9EF6AC27E552}" type="pres">
      <dgm:prSet presAssocID="{22C221CB-114E-4F76-9AFD-995A85700D8A}" presName="node" presStyleLbl="node1" presStyleIdx="2" presStyleCnt="7">
        <dgm:presLayoutVars>
          <dgm:bulletEnabled val="1"/>
        </dgm:presLayoutVars>
      </dgm:prSet>
      <dgm:spPr/>
    </dgm:pt>
    <dgm:pt modelId="{06D31B40-818A-4284-803E-4C2D8D39DD1D}" type="pres">
      <dgm:prSet presAssocID="{AC8A723A-0D5F-417B-AFEF-B50B2E4141F3}" presName="sibTrans" presStyleCnt="0"/>
      <dgm:spPr/>
    </dgm:pt>
    <dgm:pt modelId="{0C66DA76-6A64-46FA-AB4C-0BAA8938D905}" type="pres">
      <dgm:prSet presAssocID="{08179083-ABE2-4EBB-89B6-476FDCEC3ADC}" presName="node" presStyleLbl="node1" presStyleIdx="3" presStyleCnt="7">
        <dgm:presLayoutVars>
          <dgm:bulletEnabled val="1"/>
        </dgm:presLayoutVars>
      </dgm:prSet>
      <dgm:spPr/>
    </dgm:pt>
    <dgm:pt modelId="{16A26862-E5C7-4900-A9A3-E6A7666ED3FC}" type="pres">
      <dgm:prSet presAssocID="{A648DF92-0DCC-412E-9476-D1B73FFF5F99}" presName="sibTrans" presStyleCnt="0"/>
      <dgm:spPr/>
    </dgm:pt>
    <dgm:pt modelId="{0157632A-AD53-40A7-BB9C-5AD55EE006D8}" type="pres">
      <dgm:prSet presAssocID="{E24112C9-3D2E-4F38-8985-73D5B0C7A5D7}" presName="node" presStyleLbl="node1" presStyleIdx="4" presStyleCnt="7">
        <dgm:presLayoutVars>
          <dgm:bulletEnabled val="1"/>
        </dgm:presLayoutVars>
      </dgm:prSet>
      <dgm:spPr/>
    </dgm:pt>
    <dgm:pt modelId="{86222BFF-74CF-428D-9719-E6A43AD2FDE4}" type="pres">
      <dgm:prSet presAssocID="{A041469C-2177-4AA6-856A-46848AC7CD0A}" presName="sibTrans" presStyleCnt="0"/>
      <dgm:spPr/>
    </dgm:pt>
    <dgm:pt modelId="{5232E879-76E7-4C86-AAF6-F3D9152C2BB5}" type="pres">
      <dgm:prSet presAssocID="{64456052-DBFE-4F14-80F9-5489D1E302DD}" presName="node" presStyleLbl="node1" presStyleIdx="5" presStyleCnt="7">
        <dgm:presLayoutVars>
          <dgm:bulletEnabled val="1"/>
        </dgm:presLayoutVars>
      </dgm:prSet>
      <dgm:spPr/>
    </dgm:pt>
    <dgm:pt modelId="{270BF242-BC19-4E24-B90F-0D28C8DDFCFA}" type="pres">
      <dgm:prSet presAssocID="{68CD8C49-CA3C-49B5-9A93-7514E038E413}" presName="sibTrans" presStyleCnt="0"/>
      <dgm:spPr/>
    </dgm:pt>
    <dgm:pt modelId="{A5431E9D-442C-4FAA-8697-97CAA2FE9350}" type="pres">
      <dgm:prSet presAssocID="{BA0D59F1-3C63-4DEE-93A1-47D7E1E4B7F8}" presName="node" presStyleLbl="node1" presStyleIdx="6" presStyleCnt="7">
        <dgm:presLayoutVars>
          <dgm:bulletEnabled val="1"/>
        </dgm:presLayoutVars>
      </dgm:prSet>
      <dgm:spPr/>
    </dgm:pt>
  </dgm:ptLst>
  <dgm:cxnLst>
    <dgm:cxn modelId="{C5990101-FFC8-4A3B-991E-F2A6E50E536F}" type="presOf" srcId="{C88855EA-77FB-4762-B9CC-7A3B22110437}" destId="{3F4237FC-E036-48BA-BB6C-ACC7D4E52BC4}" srcOrd="0" destOrd="0" presId="urn:microsoft.com/office/officeart/2005/8/layout/default"/>
    <dgm:cxn modelId="{490ED103-5CC2-41F3-A848-0C40D6AB866D}" srcId="{CAB2E4A3-D01C-4548-BE60-3060D738347F}" destId="{08179083-ABE2-4EBB-89B6-476FDCEC3ADC}" srcOrd="3" destOrd="0" parTransId="{C0799BA4-334A-470E-8241-2F2E4A9C4CE6}" sibTransId="{A648DF92-0DCC-412E-9476-D1B73FFF5F99}"/>
    <dgm:cxn modelId="{89283F06-0A14-40C7-9320-6D7331A165C4}" type="presOf" srcId="{64456052-DBFE-4F14-80F9-5489D1E302DD}" destId="{5232E879-76E7-4C86-AAF6-F3D9152C2BB5}" srcOrd="0" destOrd="0" presId="urn:microsoft.com/office/officeart/2005/8/layout/default"/>
    <dgm:cxn modelId="{DD1AD119-4F82-440E-9930-A7A337E70F26}" type="presOf" srcId="{CAB2E4A3-D01C-4548-BE60-3060D738347F}" destId="{23170A2E-8CF2-48E6-894E-11F3F5C7B479}" srcOrd="0" destOrd="0" presId="urn:microsoft.com/office/officeart/2005/8/layout/default"/>
    <dgm:cxn modelId="{4081923D-C75D-44DC-A9DD-81BC98796641}" srcId="{CAB2E4A3-D01C-4548-BE60-3060D738347F}" destId="{BA0D59F1-3C63-4DEE-93A1-47D7E1E4B7F8}" srcOrd="6" destOrd="0" parTransId="{BEB54CF4-C482-41A3-A77F-93A0921CA93C}" sibTransId="{6B3A9214-3C5A-4A32-8A61-99F411549879}"/>
    <dgm:cxn modelId="{3654466B-DD68-4072-B827-28D8BBC87FD0}" srcId="{CAB2E4A3-D01C-4548-BE60-3060D738347F}" destId="{22C221CB-114E-4F76-9AFD-995A85700D8A}" srcOrd="2" destOrd="0" parTransId="{305807A7-4009-4308-A51F-2A571E32BDBC}" sibTransId="{AC8A723A-0D5F-417B-AFEF-B50B2E4141F3}"/>
    <dgm:cxn modelId="{02EA374F-48F0-4905-87D6-7459D33110F4}" type="presOf" srcId="{16CA3161-A9AE-49FE-BB4E-19AD3263FB61}" destId="{1A996E1A-0E00-4816-A41F-97815D598683}" srcOrd="0" destOrd="0" presId="urn:microsoft.com/office/officeart/2005/8/layout/default"/>
    <dgm:cxn modelId="{F6CF9050-226D-4EF6-8569-2F4E2764C634}" type="presOf" srcId="{08179083-ABE2-4EBB-89B6-476FDCEC3ADC}" destId="{0C66DA76-6A64-46FA-AB4C-0BAA8938D905}" srcOrd="0" destOrd="0" presId="urn:microsoft.com/office/officeart/2005/8/layout/default"/>
    <dgm:cxn modelId="{8B69E253-BCFD-4867-BE21-FAA0FD5D6AC6}" srcId="{CAB2E4A3-D01C-4548-BE60-3060D738347F}" destId="{C88855EA-77FB-4762-B9CC-7A3B22110437}" srcOrd="1" destOrd="0" parTransId="{B5CBAACB-C355-405B-90AC-5332F41A6EBA}" sibTransId="{10C5B1DF-990F-4CDF-A028-AB38DD9F1AC7}"/>
    <dgm:cxn modelId="{C9AF21A8-741C-488B-808A-73239B3CBC74}" srcId="{CAB2E4A3-D01C-4548-BE60-3060D738347F}" destId="{16CA3161-A9AE-49FE-BB4E-19AD3263FB61}" srcOrd="0" destOrd="0" parTransId="{B0D576AA-85B0-411F-80A7-D8CA5C59B549}" sibTransId="{800FAB9D-39D2-4653-BD1D-0100091DB232}"/>
    <dgm:cxn modelId="{150102B4-3E21-4AA3-A024-49A88771842C}" type="presOf" srcId="{BA0D59F1-3C63-4DEE-93A1-47D7E1E4B7F8}" destId="{A5431E9D-442C-4FAA-8697-97CAA2FE9350}" srcOrd="0" destOrd="0" presId="urn:microsoft.com/office/officeart/2005/8/layout/default"/>
    <dgm:cxn modelId="{32CB7EC3-CFE3-44B2-B598-CC8528CEFC05}" srcId="{CAB2E4A3-D01C-4548-BE60-3060D738347F}" destId="{64456052-DBFE-4F14-80F9-5489D1E302DD}" srcOrd="5" destOrd="0" parTransId="{60DD2BBB-2B75-4045-92A6-29EA8525B829}" sibTransId="{68CD8C49-CA3C-49B5-9A93-7514E038E413}"/>
    <dgm:cxn modelId="{285F74D8-2F94-44FA-B5A6-C5B5EFAC0A9F}" type="presOf" srcId="{E24112C9-3D2E-4F38-8985-73D5B0C7A5D7}" destId="{0157632A-AD53-40A7-BB9C-5AD55EE006D8}" srcOrd="0" destOrd="0" presId="urn:microsoft.com/office/officeart/2005/8/layout/default"/>
    <dgm:cxn modelId="{92C0A9EE-4119-4C55-BAC2-16EC8210B860}" type="presOf" srcId="{22C221CB-114E-4F76-9AFD-995A85700D8A}" destId="{D938F56E-B6C4-4C0A-85BD-9EF6AC27E552}" srcOrd="0" destOrd="0" presId="urn:microsoft.com/office/officeart/2005/8/layout/default"/>
    <dgm:cxn modelId="{B41C8CF6-C5CA-4F65-878D-5A12F9648F78}" srcId="{CAB2E4A3-D01C-4548-BE60-3060D738347F}" destId="{E24112C9-3D2E-4F38-8985-73D5B0C7A5D7}" srcOrd="4" destOrd="0" parTransId="{ACBFB8D7-432B-4099-A938-A5D8084AFDF9}" sibTransId="{A041469C-2177-4AA6-856A-46848AC7CD0A}"/>
    <dgm:cxn modelId="{75E7C0D7-3428-4CE1-BB47-07E041B35B17}" type="presParOf" srcId="{23170A2E-8CF2-48E6-894E-11F3F5C7B479}" destId="{1A996E1A-0E00-4816-A41F-97815D598683}" srcOrd="0" destOrd="0" presId="urn:microsoft.com/office/officeart/2005/8/layout/default"/>
    <dgm:cxn modelId="{C249E4B0-EB66-4D3D-9799-D6BDC83A09F5}" type="presParOf" srcId="{23170A2E-8CF2-48E6-894E-11F3F5C7B479}" destId="{208645AB-EEF1-44C2-9387-A3C57B9E374C}" srcOrd="1" destOrd="0" presId="urn:microsoft.com/office/officeart/2005/8/layout/default"/>
    <dgm:cxn modelId="{8EB70B2E-3D45-480A-9755-6FBD4163E4E4}" type="presParOf" srcId="{23170A2E-8CF2-48E6-894E-11F3F5C7B479}" destId="{3F4237FC-E036-48BA-BB6C-ACC7D4E52BC4}" srcOrd="2" destOrd="0" presId="urn:microsoft.com/office/officeart/2005/8/layout/default"/>
    <dgm:cxn modelId="{30EA483D-4F0C-4DE7-AE29-46384B858F83}" type="presParOf" srcId="{23170A2E-8CF2-48E6-894E-11F3F5C7B479}" destId="{DF3D86C0-70B8-46DD-8C57-9B731377AD40}" srcOrd="3" destOrd="0" presId="urn:microsoft.com/office/officeart/2005/8/layout/default"/>
    <dgm:cxn modelId="{42C56213-9662-486D-ADF6-98226A8A4CF7}" type="presParOf" srcId="{23170A2E-8CF2-48E6-894E-11F3F5C7B479}" destId="{D938F56E-B6C4-4C0A-85BD-9EF6AC27E552}" srcOrd="4" destOrd="0" presId="urn:microsoft.com/office/officeart/2005/8/layout/default"/>
    <dgm:cxn modelId="{86FAA6A0-2AED-4368-A23D-0592A84CF5D2}" type="presParOf" srcId="{23170A2E-8CF2-48E6-894E-11F3F5C7B479}" destId="{06D31B40-818A-4284-803E-4C2D8D39DD1D}" srcOrd="5" destOrd="0" presId="urn:microsoft.com/office/officeart/2005/8/layout/default"/>
    <dgm:cxn modelId="{2C489877-DC78-408A-853A-4CA9DD05B326}" type="presParOf" srcId="{23170A2E-8CF2-48E6-894E-11F3F5C7B479}" destId="{0C66DA76-6A64-46FA-AB4C-0BAA8938D905}" srcOrd="6" destOrd="0" presId="urn:microsoft.com/office/officeart/2005/8/layout/default"/>
    <dgm:cxn modelId="{0BE481EB-EA3A-4BE9-8302-7563785A2015}" type="presParOf" srcId="{23170A2E-8CF2-48E6-894E-11F3F5C7B479}" destId="{16A26862-E5C7-4900-A9A3-E6A7666ED3FC}" srcOrd="7" destOrd="0" presId="urn:microsoft.com/office/officeart/2005/8/layout/default"/>
    <dgm:cxn modelId="{544495B4-1FE3-4FEC-BC41-203F7BD5EB71}" type="presParOf" srcId="{23170A2E-8CF2-48E6-894E-11F3F5C7B479}" destId="{0157632A-AD53-40A7-BB9C-5AD55EE006D8}" srcOrd="8" destOrd="0" presId="urn:microsoft.com/office/officeart/2005/8/layout/default"/>
    <dgm:cxn modelId="{A10D5E82-51E7-4538-8A5A-69023E1DA4DC}" type="presParOf" srcId="{23170A2E-8CF2-48E6-894E-11F3F5C7B479}" destId="{86222BFF-74CF-428D-9719-E6A43AD2FDE4}" srcOrd="9" destOrd="0" presId="urn:microsoft.com/office/officeart/2005/8/layout/default"/>
    <dgm:cxn modelId="{03538513-AECF-4AAA-92BB-DD093B934A50}" type="presParOf" srcId="{23170A2E-8CF2-48E6-894E-11F3F5C7B479}" destId="{5232E879-76E7-4C86-AAF6-F3D9152C2BB5}" srcOrd="10" destOrd="0" presId="urn:microsoft.com/office/officeart/2005/8/layout/default"/>
    <dgm:cxn modelId="{27D055F9-15D1-4B60-826E-92484796310F}" type="presParOf" srcId="{23170A2E-8CF2-48E6-894E-11F3F5C7B479}" destId="{270BF242-BC19-4E24-B90F-0D28C8DDFCFA}" srcOrd="11" destOrd="0" presId="urn:microsoft.com/office/officeart/2005/8/layout/default"/>
    <dgm:cxn modelId="{3AE80E3F-1D97-4AF7-92FE-B698F872298B}" type="presParOf" srcId="{23170A2E-8CF2-48E6-894E-11F3F5C7B479}" destId="{A5431E9D-442C-4FAA-8697-97CAA2FE935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4F3A71-ABC9-4A82-BC5B-510A9D75ECE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E21EB94-8CC4-4CF7-924E-6BB9BFF68CE4}">
      <dgm:prSet/>
      <dgm:spPr/>
      <dgm:t>
        <a:bodyPr/>
        <a:lstStyle/>
        <a:p>
          <a:r>
            <a:rPr lang="en-US" dirty="0"/>
            <a:t>STATE’S DISCOVERY EXHIBIT</a:t>
          </a:r>
        </a:p>
      </dgm:t>
    </dgm:pt>
    <dgm:pt modelId="{7C0E99F0-AE7D-4FDF-AFB6-631BAC9B18F3}" type="parTrans" cxnId="{B734C37D-4F2E-4B6E-A924-E3EAE3154F21}">
      <dgm:prSet/>
      <dgm:spPr/>
      <dgm:t>
        <a:bodyPr/>
        <a:lstStyle/>
        <a:p>
          <a:endParaRPr lang="en-US"/>
        </a:p>
      </dgm:t>
    </dgm:pt>
    <dgm:pt modelId="{6414487D-0D89-4CFF-ABEA-16E8B6F1A724}" type="sibTrans" cxnId="{B734C37D-4F2E-4B6E-A924-E3EAE3154F21}">
      <dgm:prSet/>
      <dgm:spPr/>
      <dgm:t>
        <a:bodyPr/>
        <a:lstStyle/>
        <a:p>
          <a:endParaRPr lang="en-US"/>
        </a:p>
      </dgm:t>
    </dgm:pt>
    <dgm:pt modelId="{A64D797D-155C-4234-A482-1DE184ABF91B}">
      <dgm:prSet/>
      <dgm:spPr/>
      <dgm:t>
        <a:bodyPr/>
        <a:lstStyle/>
        <a:p>
          <a:r>
            <a:rPr lang="en-US"/>
            <a:t>Category A: Yes, without leave of court;</a:t>
          </a:r>
        </a:p>
      </dgm:t>
    </dgm:pt>
    <dgm:pt modelId="{B75D9D36-CEBA-4EEA-8BB2-0110A084B392}" type="parTrans" cxnId="{66133267-1AC6-4122-9DF8-E5FE8BF4DDCC}">
      <dgm:prSet/>
      <dgm:spPr/>
      <dgm:t>
        <a:bodyPr/>
        <a:lstStyle/>
        <a:p>
          <a:endParaRPr lang="en-US"/>
        </a:p>
      </dgm:t>
    </dgm:pt>
    <dgm:pt modelId="{AD3176D7-FCC3-4353-A682-CCAA09CCD5BB}" type="sibTrans" cxnId="{66133267-1AC6-4122-9DF8-E5FE8BF4DDCC}">
      <dgm:prSet/>
      <dgm:spPr/>
      <dgm:t>
        <a:bodyPr/>
        <a:lstStyle/>
        <a:p>
          <a:endParaRPr lang="en-US"/>
        </a:p>
      </dgm:t>
    </dgm:pt>
    <dgm:pt modelId="{D824FE7D-2FA2-46AB-A5A8-63D0C0F7DC9F}">
      <dgm:prSet/>
      <dgm:spPr/>
      <dgm:t>
        <a:bodyPr/>
        <a:lstStyle/>
        <a:p>
          <a:r>
            <a:rPr lang="en-US" dirty="0"/>
            <a:t>Category B: Yes, with leave of court upon good cause;</a:t>
          </a:r>
        </a:p>
      </dgm:t>
    </dgm:pt>
    <dgm:pt modelId="{C451AA5F-4125-47B9-8B7C-A43DEBCF426B}" type="parTrans" cxnId="{931531DF-EFC3-4AE3-B262-56F2586DFBFD}">
      <dgm:prSet/>
      <dgm:spPr/>
      <dgm:t>
        <a:bodyPr/>
        <a:lstStyle/>
        <a:p>
          <a:endParaRPr lang="en-US"/>
        </a:p>
      </dgm:t>
    </dgm:pt>
    <dgm:pt modelId="{A347527C-545E-4BCA-A5E9-F65427BF859F}" type="sibTrans" cxnId="{931531DF-EFC3-4AE3-B262-56F2586DFBFD}">
      <dgm:prSet/>
      <dgm:spPr/>
      <dgm:t>
        <a:bodyPr/>
        <a:lstStyle/>
        <a:p>
          <a:endParaRPr lang="en-US"/>
        </a:p>
      </dgm:t>
    </dgm:pt>
    <dgm:pt modelId="{02FC8EEE-A3CD-4397-A329-39975973C7D7}">
      <dgm:prSet/>
      <dgm:spPr/>
      <dgm:t>
        <a:bodyPr/>
        <a:lstStyle/>
        <a:p>
          <a:r>
            <a:rPr lang="en-US" dirty="0"/>
            <a:t>Category C: No</a:t>
          </a:r>
        </a:p>
      </dgm:t>
    </dgm:pt>
    <dgm:pt modelId="{B2C8BF19-6B7E-4AB5-9884-C47E2A04B6EF}" type="parTrans" cxnId="{346E56DF-D521-4302-839B-54884A127D2C}">
      <dgm:prSet/>
      <dgm:spPr/>
      <dgm:t>
        <a:bodyPr/>
        <a:lstStyle/>
        <a:p>
          <a:endParaRPr lang="en-US"/>
        </a:p>
      </dgm:t>
    </dgm:pt>
    <dgm:pt modelId="{64F5CA6D-4AAD-4372-8912-06224F788654}" type="sibTrans" cxnId="{346E56DF-D521-4302-839B-54884A127D2C}">
      <dgm:prSet/>
      <dgm:spPr/>
      <dgm:t>
        <a:bodyPr/>
        <a:lstStyle/>
        <a:p>
          <a:endParaRPr lang="en-US"/>
        </a:p>
      </dgm:t>
    </dgm:pt>
    <dgm:pt modelId="{F3D5017E-48D1-4433-9C73-7180CFBA1BE0}">
      <dgm:prSet/>
      <dgm:spPr/>
      <dgm:t>
        <a:bodyPr/>
        <a:lstStyle/>
        <a:p>
          <a:r>
            <a:rPr lang="en-US"/>
            <a:t>Unlisted witnesses: Yes, without leave of court</a:t>
          </a:r>
        </a:p>
      </dgm:t>
    </dgm:pt>
    <dgm:pt modelId="{C7CEED2D-005B-4535-90C6-0344E026B2ED}" type="parTrans" cxnId="{2B4062BA-4084-465B-B3BF-A5054A4451E5}">
      <dgm:prSet/>
      <dgm:spPr/>
      <dgm:t>
        <a:bodyPr/>
        <a:lstStyle/>
        <a:p>
          <a:endParaRPr lang="en-US"/>
        </a:p>
      </dgm:t>
    </dgm:pt>
    <dgm:pt modelId="{F3FD5820-F618-4B81-B5CD-619E660008F1}" type="sibTrans" cxnId="{2B4062BA-4084-465B-B3BF-A5054A4451E5}">
      <dgm:prSet/>
      <dgm:spPr/>
      <dgm:t>
        <a:bodyPr/>
        <a:lstStyle/>
        <a:p>
          <a:endParaRPr lang="en-US"/>
        </a:p>
      </dgm:t>
    </dgm:pt>
    <dgm:pt modelId="{2321E908-3F80-4E3C-A35A-EEA552F5CE4A}" type="pres">
      <dgm:prSet presAssocID="{AF4F3A71-ABC9-4A82-BC5B-510A9D75ECE5}" presName="Name0" presStyleCnt="0">
        <dgm:presLayoutVars>
          <dgm:dir/>
          <dgm:animLvl val="lvl"/>
          <dgm:resizeHandles val="exact"/>
        </dgm:presLayoutVars>
      </dgm:prSet>
      <dgm:spPr/>
    </dgm:pt>
    <dgm:pt modelId="{2FCBAEF3-D3F0-4F4F-B31F-D805DC0427BB}" type="pres">
      <dgm:prSet presAssocID="{FE21EB94-8CC4-4CF7-924E-6BB9BFF68CE4}" presName="linNode" presStyleCnt="0"/>
      <dgm:spPr/>
    </dgm:pt>
    <dgm:pt modelId="{81965397-D594-4B05-A1C1-A409F3E43300}" type="pres">
      <dgm:prSet presAssocID="{FE21EB94-8CC4-4CF7-924E-6BB9BFF68CE4}" presName="parentText" presStyleLbl="node1" presStyleIdx="0" presStyleCnt="1">
        <dgm:presLayoutVars>
          <dgm:chMax val="1"/>
          <dgm:bulletEnabled val="1"/>
        </dgm:presLayoutVars>
      </dgm:prSet>
      <dgm:spPr/>
    </dgm:pt>
    <dgm:pt modelId="{81A76DD4-F36E-41BF-8010-BC977DDD149C}" type="pres">
      <dgm:prSet presAssocID="{FE21EB94-8CC4-4CF7-924E-6BB9BFF68CE4}" presName="descendantText" presStyleLbl="alignAccFollowNode1" presStyleIdx="0" presStyleCnt="1">
        <dgm:presLayoutVars>
          <dgm:bulletEnabled val="1"/>
        </dgm:presLayoutVars>
      </dgm:prSet>
      <dgm:spPr/>
    </dgm:pt>
  </dgm:ptLst>
  <dgm:cxnLst>
    <dgm:cxn modelId="{FB500607-1093-466B-B8A4-D8EFCCDBD0AD}" type="presOf" srcId="{AF4F3A71-ABC9-4A82-BC5B-510A9D75ECE5}" destId="{2321E908-3F80-4E3C-A35A-EEA552F5CE4A}" srcOrd="0" destOrd="0" presId="urn:microsoft.com/office/officeart/2005/8/layout/vList5"/>
    <dgm:cxn modelId="{66133267-1AC6-4122-9DF8-E5FE8BF4DDCC}" srcId="{FE21EB94-8CC4-4CF7-924E-6BB9BFF68CE4}" destId="{A64D797D-155C-4234-A482-1DE184ABF91B}" srcOrd="0" destOrd="0" parTransId="{B75D9D36-CEBA-4EEA-8BB2-0110A084B392}" sibTransId="{AD3176D7-FCC3-4353-A682-CCAA09CCD5BB}"/>
    <dgm:cxn modelId="{5A2EAF67-6B42-4BFA-BE82-7CCC22E27C6F}" type="presOf" srcId="{FE21EB94-8CC4-4CF7-924E-6BB9BFF68CE4}" destId="{81965397-D594-4B05-A1C1-A409F3E43300}" srcOrd="0" destOrd="0" presId="urn:microsoft.com/office/officeart/2005/8/layout/vList5"/>
    <dgm:cxn modelId="{8EA4B468-7138-4FEA-81D5-A865DC44A875}" type="presOf" srcId="{02FC8EEE-A3CD-4397-A329-39975973C7D7}" destId="{81A76DD4-F36E-41BF-8010-BC977DDD149C}" srcOrd="0" destOrd="2" presId="urn:microsoft.com/office/officeart/2005/8/layout/vList5"/>
    <dgm:cxn modelId="{6319D57B-895F-462A-AEDD-B0DAA44FB698}" type="presOf" srcId="{D824FE7D-2FA2-46AB-A5A8-63D0C0F7DC9F}" destId="{81A76DD4-F36E-41BF-8010-BC977DDD149C}" srcOrd="0" destOrd="1" presId="urn:microsoft.com/office/officeart/2005/8/layout/vList5"/>
    <dgm:cxn modelId="{B734C37D-4F2E-4B6E-A924-E3EAE3154F21}" srcId="{AF4F3A71-ABC9-4A82-BC5B-510A9D75ECE5}" destId="{FE21EB94-8CC4-4CF7-924E-6BB9BFF68CE4}" srcOrd="0" destOrd="0" parTransId="{7C0E99F0-AE7D-4FDF-AFB6-631BAC9B18F3}" sibTransId="{6414487D-0D89-4CFF-ABEA-16E8B6F1A724}"/>
    <dgm:cxn modelId="{2B4062BA-4084-465B-B3BF-A5054A4451E5}" srcId="{FE21EB94-8CC4-4CF7-924E-6BB9BFF68CE4}" destId="{F3D5017E-48D1-4433-9C73-7180CFBA1BE0}" srcOrd="3" destOrd="0" parTransId="{C7CEED2D-005B-4535-90C6-0344E026B2ED}" sibTransId="{F3FD5820-F618-4B81-B5CD-619E660008F1}"/>
    <dgm:cxn modelId="{D0F422D2-43E8-4B59-856A-FC00B4A2280D}" type="presOf" srcId="{F3D5017E-48D1-4433-9C73-7180CFBA1BE0}" destId="{81A76DD4-F36E-41BF-8010-BC977DDD149C}" srcOrd="0" destOrd="3" presId="urn:microsoft.com/office/officeart/2005/8/layout/vList5"/>
    <dgm:cxn modelId="{F061CFDA-C8AD-4AEE-9211-ADE222CF31F6}" type="presOf" srcId="{A64D797D-155C-4234-A482-1DE184ABF91B}" destId="{81A76DD4-F36E-41BF-8010-BC977DDD149C}" srcOrd="0" destOrd="0" presId="urn:microsoft.com/office/officeart/2005/8/layout/vList5"/>
    <dgm:cxn modelId="{931531DF-EFC3-4AE3-B262-56F2586DFBFD}" srcId="{FE21EB94-8CC4-4CF7-924E-6BB9BFF68CE4}" destId="{D824FE7D-2FA2-46AB-A5A8-63D0C0F7DC9F}" srcOrd="1" destOrd="0" parTransId="{C451AA5F-4125-47B9-8B7C-A43DEBCF426B}" sibTransId="{A347527C-545E-4BCA-A5E9-F65427BF859F}"/>
    <dgm:cxn modelId="{346E56DF-D521-4302-839B-54884A127D2C}" srcId="{FE21EB94-8CC4-4CF7-924E-6BB9BFF68CE4}" destId="{02FC8EEE-A3CD-4397-A329-39975973C7D7}" srcOrd="2" destOrd="0" parTransId="{B2C8BF19-6B7E-4AB5-9884-C47E2A04B6EF}" sibTransId="{64F5CA6D-4AAD-4372-8912-06224F788654}"/>
    <dgm:cxn modelId="{6AB29D46-812B-4099-BBF0-EA8AD1591C66}" type="presParOf" srcId="{2321E908-3F80-4E3C-A35A-EEA552F5CE4A}" destId="{2FCBAEF3-D3F0-4F4F-B31F-D805DC0427BB}" srcOrd="0" destOrd="0" presId="urn:microsoft.com/office/officeart/2005/8/layout/vList5"/>
    <dgm:cxn modelId="{977D8B47-45B2-4DC2-8347-77387C31A8C1}" type="presParOf" srcId="{2FCBAEF3-D3F0-4F4F-B31F-D805DC0427BB}" destId="{81965397-D594-4B05-A1C1-A409F3E43300}" srcOrd="0" destOrd="0" presId="urn:microsoft.com/office/officeart/2005/8/layout/vList5"/>
    <dgm:cxn modelId="{1DFABAF1-4515-4034-A377-E670A2470529}" type="presParOf" srcId="{2FCBAEF3-D3F0-4F4F-B31F-D805DC0427BB}" destId="{81A76DD4-F36E-41BF-8010-BC977DDD14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A98B6-AA0C-47B6-B52F-EA0127C8544A}">
      <dsp:nvSpPr>
        <dsp:cNvPr id="0" name=""/>
        <dsp:cNvSpPr/>
      </dsp:nvSpPr>
      <dsp:spPr>
        <a:xfrm>
          <a:off x="1061437" y="1153021"/>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7FA82-7C71-476B-8C1B-A1D82E444A2E}">
      <dsp:nvSpPr>
        <dsp:cNvPr id="0" name=""/>
        <dsp:cNvSpPr/>
      </dsp:nvSpPr>
      <dsp:spPr>
        <a:xfrm>
          <a:off x="1582" y="2375534"/>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t>Filing decision</a:t>
          </a:r>
        </a:p>
      </dsp:txBody>
      <dsp:txXfrm>
        <a:off x="1582" y="2375534"/>
        <a:ext cx="3261093" cy="489164"/>
      </dsp:txXfrm>
    </dsp:sp>
    <dsp:sp modelId="{A1BAA583-30B4-47CA-B295-870E7A62B7CC}">
      <dsp:nvSpPr>
        <dsp:cNvPr id="0" name=""/>
        <dsp:cNvSpPr/>
      </dsp:nvSpPr>
      <dsp:spPr>
        <a:xfrm>
          <a:off x="1582" y="2902434"/>
          <a:ext cx="3261093" cy="137349"/>
        </a:xfrm>
        <a:prstGeom prst="rect">
          <a:avLst/>
        </a:prstGeom>
        <a:noFill/>
        <a:ln>
          <a:noFill/>
        </a:ln>
        <a:effectLst/>
      </dsp:spPr>
      <dsp:style>
        <a:lnRef idx="0">
          <a:scrgbClr r="0" g="0" b="0"/>
        </a:lnRef>
        <a:fillRef idx="0">
          <a:scrgbClr r="0" g="0" b="0"/>
        </a:fillRef>
        <a:effectRef idx="0">
          <a:scrgbClr r="0" g="0" b="0"/>
        </a:effectRef>
        <a:fontRef idx="minor"/>
      </dsp:style>
    </dsp:sp>
    <dsp:sp modelId="{F4F4ACD0-C930-4B9D-9B44-07CBDA6B0AB2}">
      <dsp:nvSpPr>
        <dsp:cNvPr id="0" name=""/>
        <dsp:cNvSpPr/>
      </dsp:nvSpPr>
      <dsp:spPr>
        <a:xfrm>
          <a:off x="4893223" y="1153021"/>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1977F2-3B1E-4B5D-AA3D-39FD82A416A8}">
      <dsp:nvSpPr>
        <dsp:cNvPr id="0" name=""/>
        <dsp:cNvSpPr/>
      </dsp:nvSpPr>
      <dsp:spPr>
        <a:xfrm>
          <a:off x="3833367" y="2375534"/>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t>Discovery</a:t>
          </a:r>
        </a:p>
      </dsp:txBody>
      <dsp:txXfrm>
        <a:off x="3833367" y="2375534"/>
        <a:ext cx="3261093" cy="489164"/>
      </dsp:txXfrm>
    </dsp:sp>
    <dsp:sp modelId="{B45F710E-C820-4DBD-A8B7-C669B350C0B0}">
      <dsp:nvSpPr>
        <dsp:cNvPr id="0" name=""/>
        <dsp:cNvSpPr/>
      </dsp:nvSpPr>
      <dsp:spPr>
        <a:xfrm>
          <a:off x="3833367" y="2902434"/>
          <a:ext cx="3261093" cy="137349"/>
        </a:xfrm>
        <a:prstGeom prst="rect">
          <a:avLst/>
        </a:prstGeom>
        <a:noFill/>
        <a:ln>
          <a:noFill/>
        </a:ln>
        <a:effectLst/>
      </dsp:spPr>
      <dsp:style>
        <a:lnRef idx="0">
          <a:scrgbClr r="0" g="0" b="0"/>
        </a:lnRef>
        <a:fillRef idx="0">
          <a:scrgbClr r="0" g="0" b="0"/>
        </a:fillRef>
        <a:effectRef idx="0">
          <a:scrgbClr r="0" g="0" b="0"/>
        </a:effectRef>
        <a:fontRef idx="minor"/>
      </dsp:style>
    </dsp:sp>
    <dsp:sp modelId="{AA63AE0A-7E23-407D-9175-2C63614BA6B8}">
      <dsp:nvSpPr>
        <dsp:cNvPr id="0" name=""/>
        <dsp:cNvSpPr/>
      </dsp:nvSpPr>
      <dsp:spPr>
        <a:xfrm>
          <a:off x="8725008" y="1153021"/>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43D0E0-066D-462B-A27F-BFA978C83D33}">
      <dsp:nvSpPr>
        <dsp:cNvPr id="0" name=""/>
        <dsp:cNvSpPr/>
      </dsp:nvSpPr>
      <dsp:spPr>
        <a:xfrm>
          <a:off x="7665152" y="2375534"/>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dirty="0"/>
            <a:t>Resolution</a:t>
          </a:r>
        </a:p>
      </dsp:txBody>
      <dsp:txXfrm>
        <a:off x="7665152" y="2375534"/>
        <a:ext cx="3261093" cy="489164"/>
      </dsp:txXfrm>
    </dsp:sp>
    <dsp:sp modelId="{0673F911-66E3-446B-AA26-2B02BEDF7AF4}">
      <dsp:nvSpPr>
        <dsp:cNvPr id="0" name=""/>
        <dsp:cNvSpPr/>
      </dsp:nvSpPr>
      <dsp:spPr>
        <a:xfrm>
          <a:off x="7665152" y="2902434"/>
          <a:ext cx="3261093" cy="13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7665152" y="2902434"/>
        <a:ext cx="3261093" cy="13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96E1A-0E00-4816-A41F-97815D598683}">
      <dsp:nvSpPr>
        <dsp:cNvPr id="0" name=""/>
        <dsp:cNvSpPr/>
      </dsp:nvSpPr>
      <dsp:spPr>
        <a:xfrm>
          <a:off x="0" y="643574"/>
          <a:ext cx="2083385" cy="12500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Probable cause affidavit</a:t>
          </a:r>
        </a:p>
      </dsp:txBody>
      <dsp:txXfrm>
        <a:off x="0" y="643574"/>
        <a:ext cx="2083385" cy="1250031"/>
      </dsp:txXfrm>
    </dsp:sp>
    <dsp:sp modelId="{3F4237FC-E036-48BA-BB6C-ACC7D4E52BC4}">
      <dsp:nvSpPr>
        <dsp:cNvPr id="0" name=""/>
        <dsp:cNvSpPr/>
      </dsp:nvSpPr>
      <dsp:spPr>
        <a:xfrm>
          <a:off x="2291723" y="643574"/>
          <a:ext cx="2083385" cy="1250031"/>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Incident report</a:t>
          </a:r>
        </a:p>
      </dsp:txBody>
      <dsp:txXfrm>
        <a:off x="2291723" y="643574"/>
        <a:ext cx="2083385" cy="1250031"/>
      </dsp:txXfrm>
    </dsp:sp>
    <dsp:sp modelId="{D938F56E-B6C4-4C0A-85BD-9EF6AC27E552}">
      <dsp:nvSpPr>
        <dsp:cNvPr id="0" name=""/>
        <dsp:cNvSpPr/>
      </dsp:nvSpPr>
      <dsp:spPr>
        <a:xfrm>
          <a:off x="4583447" y="643574"/>
          <a:ext cx="2083385" cy="1250031"/>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Written statements</a:t>
          </a:r>
        </a:p>
      </dsp:txBody>
      <dsp:txXfrm>
        <a:off x="4583447" y="643574"/>
        <a:ext cx="2083385" cy="1250031"/>
      </dsp:txXfrm>
    </dsp:sp>
    <dsp:sp modelId="{0C66DA76-6A64-46FA-AB4C-0BAA8938D905}">
      <dsp:nvSpPr>
        <dsp:cNvPr id="0" name=""/>
        <dsp:cNvSpPr/>
      </dsp:nvSpPr>
      <dsp:spPr>
        <a:xfrm>
          <a:off x="0" y="2101944"/>
          <a:ext cx="2083385" cy="1250031"/>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Recorded interviews</a:t>
          </a:r>
        </a:p>
      </dsp:txBody>
      <dsp:txXfrm>
        <a:off x="0" y="2101944"/>
        <a:ext cx="2083385" cy="1250031"/>
      </dsp:txXfrm>
    </dsp:sp>
    <dsp:sp modelId="{0157632A-AD53-40A7-BB9C-5AD55EE006D8}">
      <dsp:nvSpPr>
        <dsp:cNvPr id="0" name=""/>
        <dsp:cNvSpPr/>
      </dsp:nvSpPr>
      <dsp:spPr>
        <a:xfrm>
          <a:off x="2291723" y="2101944"/>
          <a:ext cx="2083385" cy="1250031"/>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Photos</a:t>
          </a:r>
        </a:p>
      </dsp:txBody>
      <dsp:txXfrm>
        <a:off x="2291723" y="2101944"/>
        <a:ext cx="2083385" cy="1250031"/>
      </dsp:txXfrm>
    </dsp:sp>
    <dsp:sp modelId="{5232E879-76E7-4C86-AAF6-F3D9152C2BB5}">
      <dsp:nvSpPr>
        <dsp:cNvPr id="0" name=""/>
        <dsp:cNvSpPr/>
      </dsp:nvSpPr>
      <dsp:spPr>
        <a:xfrm>
          <a:off x="4583447" y="2101944"/>
          <a:ext cx="2083385" cy="1250031"/>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Videos</a:t>
          </a:r>
        </a:p>
      </dsp:txBody>
      <dsp:txXfrm>
        <a:off x="4583447" y="2101944"/>
        <a:ext cx="2083385" cy="1250031"/>
      </dsp:txXfrm>
    </dsp:sp>
    <dsp:sp modelId="{A5431E9D-442C-4FAA-8697-97CAA2FE9350}">
      <dsp:nvSpPr>
        <dsp:cNvPr id="0" name=""/>
        <dsp:cNvSpPr/>
      </dsp:nvSpPr>
      <dsp:spPr>
        <a:xfrm>
          <a:off x="2291723" y="3560314"/>
          <a:ext cx="2083385" cy="125003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When in doubt, talk it out! </a:t>
          </a:r>
          <a:endParaRPr lang="en-US" sz="2500" kern="1200"/>
        </a:p>
      </dsp:txBody>
      <dsp:txXfrm>
        <a:off x="2291723" y="3560314"/>
        <a:ext cx="2083385" cy="1250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76DD4-F36E-41BF-8010-BC977DDD149C}">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Category A: Yes, without leave of court;</a:t>
          </a:r>
        </a:p>
        <a:p>
          <a:pPr marL="285750" lvl="1" indent="-285750" algn="l" defTabSz="1289050">
            <a:lnSpc>
              <a:spcPct val="90000"/>
            </a:lnSpc>
            <a:spcBef>
              <a:spcPct val="0"/>
            </a:spcBef>
            <a:spcAft>
              <a:spcPct val="15000"/>
            </a:spcAft>
            <a:buChar char="•"/>
          </a:pPr>
          <a:r>
            <a:rPr lang="en-US" sz="2900" kern="1200" dirty="0"/>
            <a:t>Category B: Yes, with leave of court upon good cause;</a:t>
          </a:r>
        </a:p>
        <a:p>
          <a:pPr marL="285750" lvl="1" indent="-285750" algn="l" defTabSz="1289050">
            <a:lnSpc>
              <a:spcPct val="90000"/>
            </a:lnSpc>
            <a:spcBef>
              <a:spcPct val="0"/>
            </a:spcBef>
            <a:spcAft>
              <a:spcPct val="15000"/>
            </a:spcAft>
            <a:buChar char="•"/>
          </a:pPr>
          <a:r>
            <a:rPr lang="en-US" sz="2900" kern="1200" dirty="0"/>
            <a:t>Category C: No</a:t>
          </a:r>
        </a:p>
        <a:p>
          <a:pPr marL="285750" lvl="1" indent="-285750" algn="l" defTabSz="1289050">
            <a:lnSpc>
              <a:spcPct val="90000"/>
            </a:lnSpc>
            <a:spcBef>
              <a:spcPct val="0"/>
            </a:spcBef>
            <a:spcAft>
              <a:spcPct val="15000"/>
            </a:spcAft>
            <a:buChar char="•"/>
          </a:pPr>
          <a:r>
            <a:rPr lang="en-US" sz="2900" kern="1200"/>
            <a:t>Unlisted witnesses: Yes, without leave of court</a:t>
          </a:r>
        </a:p>
      </dsp:txBody>
      <dsp:txXfrm rot="-5400000">
        <a:off x="3785615" y="605066"/>
        <a:ext cx="6560052" cy="3141206"/>
      </dsp:txXfrm>
    </dsp:sp>
    <dsp:sp modelId="{81965397-D594-4B05-A1C1-A409F3E43300}">
      <dsp:nvSpPr>
        <dsp:cNvPr id="0" name=""/>
        <dsp:cNvSpPr/>
      </dsp:nvSpPr>
      <dsp:spPr>
        <a:xfrm>
          <a:off x="0" y="0"/>
          <a:ext cx="3785616" cy="43513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STATE’S DISCOVERY EXHIBIT</a:t>
          </a:r>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D628E8-B7B2-4E49-86F6-074FD3AFC95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8B69D6D-C69C-45FB-AB55-67413DBAF82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F624DE-0C0C-45E3-8E75-175C7121DACB}" type="datetimeFigureOut">
              <a:rPr lang="en-US" smtClean="0"/>
              <a:t>9/5/2024</a:t>
            </a:fld>
            <a:endParaRPr lang="en-US"/>
          </a:p>
        </p:txBody>
      </p:sp>
      <p:sp>
        <p:nvSpPr>
          <p:cNvPr id="4" name="Footer Placeholder 3">
            <a:extLst>
              <a:ext uri="{FF2B5EF4-FFF2-40B4-BE49-F238E27FC236}">
                <a16:creationId xmlns:a16="http://schemas.microsoft.com/office/drawing/2014/main" id="{BB6C4133-78A2-441F-B73E-DCC59B1A052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E3D59E-7F57-4704-9DEA-96974EB93DF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DE16BD0-981B-4C5B-8FCD-637F5890B4FE}" type="slidenum">
              <a:rPr lang="en-US" smtClean="0"/>
              <a:t>‹#›</a:t>
            </a:fld>
            <a:endParaRPr lang="en-US"/>
          </a:p>
        </p:txBody>
      </p:sp>
    </p:spTree>
    <p:extLst>
      <p:ext uri="{BB962C8B-B14F-4D97-AF65-F5344CB8AC3E}">
        <p14:creationId xmlns:p14="http://schemas.microsoft.com/office/powerpoint/2010/main" val="375114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0D8CD7D-53A6-409F-A034-AC02612011F5}" type="datetimeFigureOut">
              <a:rPr lang="en-US" smtClean="0"/>
              <a:t>9/5/2024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5E02406-67EC-41AA-951A-949E87E2BA3B}" type="slidenum">
              <a:rPr lang="en-US" smtClean="0"/>
              <a:t>‹#›</a:t>
            </a:fld>
            <a:endParaRPr lang="en-US"/>
          </a:p>
        </p:txBody>
      </p:sp>
    </p:spTree>
    <p:extLst>
      <p:ext uri="{BB962C8B-B14F-4D97-AF65-F5344CB8AC3E}">
        <p14:creationId xmlns:p14="http://schemas.microsoft.com/office/powerpoint/2010/main" val="115474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Experience Levels:</a:t>
            </a:r>
          </a:p>
          <a:p>
            <a:endParaRPr lang="en-US" dirty="0"/>
          </a:p>
          <a:p>
            <a:r>
              <a:rPr lang="en-US" dirty="0"/>
              <a:t>What are the most difficult things  about your job as a prosecutor so far?</a:t>
            </a:r>
          </a:p>
          <a:p>
            <a:endParaRPr lang="en-US" dirty="0"/>
          </a:p>
          <a:p>
            <a:r>
              <a:rPr lang="en-US" dirty="0"/>
              <a:t>Taking what’s on paper – or electronic report these days – and figuring out what happened and how that will play out in the courtroom</a:t>
            </a:r>
          </a:p>
          <a:p>
            <a:endParaRPr lang="en-US" dirty="0"/>
          </a:p>
          <a:p>
            <a:r>
              <a:rPr lang="en-US" dirty="0"/>
              <a:t>Lake County – S.O., FHP, Game and Fish and 13 municipal police departments</a:t>
            </a:r>
          </a:p>
          <a:p>
            <a:endParaRPr lang="en-US" dirty="0"/>
          </a:p>
          <a:p>
            <a:r>
              <a:rPr lang="en-US" dirty="0"/>
              <a:t>How many make filing decisions/or are they made for you</a:t>
            </a:r>
          </a:p>
          <a:p>
            <a:r>
              <a:rPr lang="en-US" dirty="0"/>
              <a:t>Filing Decision is most important decision</a:t>
            </a:r>
          </a:p>
          <a:p>
            <a:r>
              <a:rPr lang="en-US" dirty="0"/>
              <a:t>	True or not true</a:t>
            </a:r>
          </a:p>
          <a:p>
            <a:r>
              <a:rPr lang="en-US" dirty="0"/>
              <a:t>	Why</a:t>
            </a:r>
          </a:p>
          <a:p>
            <a:r>
              <a:rPr lang="en-US" dirty="0"/>
              <a:t>	First building block – foundation, your building wonky from the 	beginning if don’t get it right</a:t>
            </a:r>
          </a:p>
          <a:p>
            <a:endParaRPr lang="en-US" dirty="0"/>
          </a:p>
          <a:p>
            <a:r>
              <a:rPr lang="en-US" dirty="0"/>
              <a:t>We are going to look at the guidelines provided in Rules of Criminal Procedure, bar rules, </a:t>
            </a:r>
            <a:r>
              <a:rPr lang="en-US" dirty="0" err="1"/>
              <a:t>etc</a:t>
            </a:r>
            <a:endParaRPr lang="en-US" dirty="0"/>
          </a:p>
        </p:txBody>
      </p:sp>
      <p:sp>
        <p:nvSpPr>
          <p:cNvPr id="4" name="Slide Number Placeholder 3"/>
          <p:cNvSpPr>
            <a:spLocks noGrp="1"/>
          </p:cNvSpPr>
          <p:nvPr>
            <p:ph type="sldNum" sz="quarter" idx="10"/>
          </p:nvPr>
        </p:nvSpPr>
        <p:spPr/>
        <p:txBody>
          <a:bodyPr/>
          <a:lstStyle/>
          <a:p>
            <a:fld id="{95E02406-67EC-41AA-951A-949E87E2BA3B}" type="slidenum">
              <a:rPr lang="en-US" smtClean="0"/>
              <a:t>1</a:t>
            </a:fld>
            <a:endParaRPr lang="en-US"/>
          </a:p>
        </p:txBody>
      </p:sp>
    </p:spTree>
    <p:extLst>
      <p:ext uri="{BB962C8B-B14F-4D97-AF65-F5344CB8AC3E}">
        <p14:creationId xmlns:p14="http://schemas.microsoft.com/office/powerpoint/2010/main" val="117871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02406-67EC-41AA-951A-949E87E2BA3B}" type="slidenum">
              <a:rPr lang="en-US" smtClean="0"/>
              <a:t>3</a:t>
            </a:fld>
            <a:endParaRPr lang="en-US"/>
          </a:p>
        </p:txBody>
      </p:sp>
    </p:spTree>
    <p:extLst>
      <p:ext uri="{BB962C8B-B14F-4D97-AF65-F5344CB8AC3E}">
        <p14:creationId xmlns:p14="http://schemas.microsoft.com/office/powerpoint/2010/main" val="354466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9B6F-370D-0025-C8EB-5459AD850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EBC6B-9D8E-50D9-8630-6CCB524EB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6A16BB-353F-231A-3DB1-51B6A46F999A}"/>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5" name="Footer Placeholder 4">
            <a:extLst>
              <a:ext uri="{FF2B5EF4-FFF2-40B4-BE49-F238E27FC236}">
                <a16:creationId xmlns:a16="http://schemas.microsoft.com/office/drawing/2014/main" id="{09B115E8-80D3-0548-F731-8235C329F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CE496-1523-1445-C51C-BEA376A12E1D}"/>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327091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EB9D-E61E-7F61-8794-14E9CCB1A3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5FDDBE-D286-462F-8430-8B2ED8423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30A14-B6BF-E23A-ADD4-8A9275142FA5}"/>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5" name="Footer Placeholder 4">
            <a:extLst>
              <a:ext uri="{FF2B5EF4-FFF2-40B4-BE49-F238E27FC236}">
                <a16:creationId xmlns:a16="http://schemas.microsoft.com/office/drawing/2014/main" id="{81480297-0AA8-322E-2E72-4A55C2820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BA928-C70F-9A51-F137-5E40DA07EFE2}"/>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420895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75A26-BE33-C28B-8FAC-1F604CAB9B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571AE-AD49-02A9-AF64-5E3DD639CD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36348-6576-7FC9-819B-66575E7A6E82}"/>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5" name="Footer Placeholder 4">
            <a:extLst>
              <a:ext uri="{FF2B5EF4-FFF2-40B4-BE49-F238E27FC236}">
                <a16:creationId xmlns:a16="http://schemas.microsoft.com/office/drawing/2014/main" id="{222F725C-0BBB-2E7D-BB0B-F6140F32B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A7D5C-0B31-8907-906E-867B7A2C51FD}"/>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373979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C416-66F6-C455-DC9C-BBD7F3876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37F8D5-4AF1-8E9D-DF5F-CC161BD7F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1BBE6-84A1-B411-778B-14C4F35D45D6}"/>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5" name="Footer Placeholder 4">
            <a:extLst>
              <a:ext uri="{FF2B5EF4-FFF2-40B4-BE49-F238E27FC236}">
                <a16:creationId xmlns:a16="http://schemas.microsoft.com/office/drawing/2014/main" id="{3F2BF73B-D34A-4E66-3BB9-CB6EC6520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DC863-54B8-E9CE-48BA-59F4B33F1BC6}"/>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59134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A5BC-FB12-2EB8-4D08-0BAC8A444C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A8B728-C684-0DF3-4C8A-21D04AD11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6F259-74B0-8953-EE21-6A5E4EB113BF}"/>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5" name="Footer Placeholder 4">
            <a:extLst>
              <a:ext uri="{FF2B5EF4-FFF2-40B4-BE49-F238E27FC236}">
                <a16:creationId xmlns:a16="http://schemas.microsoft.com/office/drawing/2014/main" id="{8FB53892-A949-8BC9-0B8D-038AEB31B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10C-658E-1F09-D7CA-6E672896FAB8}"/>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80716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5FBC-6652-8330-A10A-657FEA001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8C90D-377F-1C2C-1C3F-90EBF01D70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A99C61-F878-F19C-AE63-BB02E227A3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A176B-49EA-504C-8367-90D5613B8CF4}"/>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6" name="Footer Placeholder 5">
            <a:extLst>
              <a:ext uri="{FF2B5EF4-FFF2-40B4-BE49-F238E27FC236}">
                <a16:creationId xmlns:a16="http://schemas.microsoft.com/office/drawing/2014/main" id="{899D26FC-9543-CDE2-4096-9E40C31F1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46E22-604B-BE6C-2AF1-9B5237160B9E}"/>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428538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A24F-439B-C552-1090-6ACCCCCE29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5DB05D-2515-9B24-6652-BADD5B6E8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3180D6-F49A-F23F-8639-CF3C36298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AE9F8-C181-4D26-CF65-66F3A1459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AEF86-C3E7-00D6-6B20-83948CCD4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044393-8753-AC96-3DBE-E6489B794A4C}"/>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8" name="Footer Placeholder 7">
            <a:extLst>
              <a:ext uri="{FF2B5EF4-FFF2-40B4-BE49-F238E27FC236}">
                <a16:creationId xmlns:a16="http://schemas.microsoft.com/office/drawing/2014/main" id="{7F825FD5-3158-7608-8720-787711FC07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463767-0614-545C-3C03-1BFFFB3672C0}"/>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82175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071D-9B62-D0CD-5522-95C7A197E4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F412C-D5DE-F6D7-1386-B7B7922B0ED1}"/>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4" name="Footer Placeholder 3">
            <a:extLst>
              <a:ext uri="{FF2B5EF4-FFF2-40B4-BE49-F238E27FC236}">
                <a16:creationId xmlns:a16="http://schemas.microsoft.com/office/drawing/2014/main" id="{80D7465B-F3AB-FB07-FE18-4976DD5BC5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381D4F-B1D7-DEA1-CEBF-E5905624043A}"/>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259100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5BB4B-829B-AA05-82FE-ABCB388E5646}"/>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3" name="Footer Placeholder 2">
            <a:extLst>
              <a:ext uri="{FF2B5EF4-FFF2-40B4-BE49-F238E27FC236}">
                <a16:creationId xmlns:a16="http://schemas.microsoft.com/office/drawing/2014/main" id="{A9229A92-B763-F5D9-62DF-4CD26C25C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2B7863-77C9-BDA6-E199-4AA9D23617E7}"/>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135651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C18E-2622-4765-2E95-EEAE3CBE2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21F2B2-2A32-6609-71D9-359F47541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BA70A4-A418-6E3A-0FFA-F7A03228B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AD858-19E4-85A7-12B6-698F25CAFC84}"/>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6" name="Footer Placeholder 5">
            <a:extLst>
              <a:ext uri="{FF2B5EF4-FFF2-40B4-BE49-F238E27FC236}">
                <a16:creationId xmlns:a16="http://schemas.microsoft.com/office/drawing/2014/main" id="{C7C0B7EB-48F8-E829-76B1-BC0741845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6D7D5-2FCE-2E1C-3D73-5244A498E98A}"/>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224929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09E9-BA6C-1F14-E5F8-0F71DD2C6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F64794-7C02-6494-AA1F-262A25D4E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5E5E3A-8D96-DC14-DA73-43DDC2478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2BB63-4B32-C173-D227-6616C81DD83B}"/>
              </a:ext>
            </a:extLst>
          </p:cNvPr>
          <p:cNvSpPr>
            <a:spLocks noGrp="1"/>
          </p:cNvSpPr>
          <p:nvPr>
            <p:ph type="dt" sz="half" idx="10"/>
          </p:nvPr>
        </p:nvSpPr>
        <p:spPr/>
        <p:txBody>
          <a:bodyPr/>
          <a:lstStyle/>
          <a:p>
            <a:fld id="{02308C32-0328-4CC1-A3DE-0FF997E63CF6}" type="datetimeFigureOut">
              <a:rPr lang="en-US" smtClean="0"/>
              <a:t>9/5/2024</a:t>
            </a:fld>
            <a:endParaRPr lang="en-US"/>
          </a:p>
        </p:txBody>
      </p:sp>
      <p:sp>
        <p:nvSpPr>
          <p:cNvPr id="6" name="Footer Placeholder 5">
            <a:extLst>
              <a:ext uri="{FF2B5EF4-FFF2-40B4-BE49-F238E27FC236}">
                <a16:creationId xmlns:a16="http://schemas.microsoft.com/office/drawing/2014/main" id="{F85E6887-6154-7E61-588B-659249B12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5858F-F291-4AB1-6A3A-37EED984DCAE}"/>
              </a:ext>
            </a:extLst>
          </p:cNvPr>
          <p:cNvSpPr>
            <a:spLocks noGrp="1"/>
          </p:cNvSpPr>
          <p:nvPr>
            <p:ph type="sldNum" sz="quarter" idx="12"/>
          </p:nvPr>
        </p:nvSpPr>
        <p:spPr/>
        <p:txBody>
          <a:bodyPr/>
          <a:lstStyle/>
          <a:p>
            <a:fld id="{5DE06271-6AA2-49CA-8473-996C06B9171C}" type="slidenum">
              <a:rPr lang="en-US" smtClean="0"/>
              <a:t>‹#›</a:t>
            </a:fld>
            <a:endParaRPr lang="en-US"/>
          </a:p>
        </p:txBody>
      </p:sp>
    </p:spTree>
    <p:extLst>
      <p:ext uri="{BB962C8B-B14F-4D97-AF65-F5344CB8AC3E}">
        <p14:creationId xmlns:p14="http://schemas.microsoft.com/office/powerpoint/2010/main" val="86069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169AC-7B07-113E-0774-6FA52A91C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5985F2-C2FC-2C7D-8D48-663D12E8E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E0FB2-FAE8-2F44-6702-D6B136AC1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08C32-0328-4CC1-A3DE-0FF997E63CF6}" type="datetimeFigureOut">
              <a:rPr lang="en-US" smtClean="0"/>
              <a:t>9/5/2024</a:t>
            </a:fld>
            <a:endParaRPr lang="en-US"/>
          </a:p>
        </p:txBody>
      </p:sp>
      <p:sp>
        <p:nvSpPr>
          <p:cNvPr id="5" name="Footer Placeholder 4">
            <a:extLst>
              <a:ext uri="{FF2B5EF4-FFF2-40B4-BE49-F238E27FC236}">
                <a16:creationId xmlns:a16="http://schemas.microsoft.com/office/drawing/2014/main" id="{635C1C47-3BAB-53FC-FC35-8CE07D087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946974-E19E-D737-03A8-F316E2F2F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06271-6AA2-49CA-8473-996C06B9171C}" type="slidenum">
              <a:rPr lang="en-US" smtClean="0"/>
              <a:t>‹#›</a:t>
            </a:fld>
            <a:endParaRPr lang="en-US"/>
          </a:p>
        </p:txBody>
      </p:sp>
    </p:spTree>
    <p:extLst>
      <p:ext uri="{BB962C8B-B14F-4D97-AF65-F5344CB8AC3E}">
        <p14:creationId xmlns:p14="http://schemas.microsoft.com/office/powerpoint/2010/main" val="3752992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CHARPER@SAO5.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4EF4B19-0BF7-4E1E-BFD8-0FA06D1C7650}"/>
              </a:ext>
            </a:extLst>
          </p:cNvPr>
          <p:cNvSpPr>
            <a:spLocks noGrp="1"/>
          </p:cNvSpPr>
          <p:nvPr>
            <p:ph type="ctrTitle"/>
          </p:nvPr>
        </p:nvSpPr>
        <p:spPr>
          <a:xfrm>
            <a:off x="660041" y="2767106"/>
            <a:ext cx="2880828" cy="3071906"/>
          </a:xfrm>
        </p:spPr>
        <p:txBody>
          <a:bodyPr anchor="t">
            <a:normAutofit fontScale="90000"/>
          </a:bodyPr>
          <a:lstStyle/>
          <a:p>
            <a:pPr algn="l"/>
            <a:r>
              <a:rPr lang="en-US" sz="4000" b="1" dirty="0">
                <a:solidFill>
                  <a:srgbClr val="FFFFFF"/>
                </a:solidFill>
              </a:rPr>
              <a:t>Selling Your Case to a Prosecutor</a:t>
            </a:r>
            <a:br>
              <a:rPr lang="en-US" sz="4000" b="1" dirty="0">
                <a:solidFill>
                  <a:srgbClr val="FFFFFF"/>
                </a:solidFill>
              </a:rPr>
            </a:br>
            <a:br>
              <a:rPr lang="en-US" sz="4000" b="1" dirty="0">
                <a:solidFill>
                  <a:srgbClr val="FFFFFF"/>
                </a:solidFill>
              </a:rPr>
            </a:br>
            <a:r>
              <a:rPr lang="en-US" sz="2000" b="1" dirty="0">
                <a:solidFill>
                  <a:srgbClr val="FFFFFF"/>
                </a:solidFill>
              </a:rPr>
              <a:t>Cindy Harper</a:t>
            </a:r>
            <a:br>
              <a:rPr lang="en-US" sz="2000" b="1" dirty="0">
                <a:solidFill>
                  <a:srgbClr val="FFFFFF"/>
                </a:solidFill>
              </a:rPr>
            </a:br>
            <a:r>
              <a:rPr lang="en-US" sz="2000" b="1" dirty="0">
                <a:solidFill>
                  <a:srgbClr val="FFFFFF"/>
                </a:solidFill>
              </a:rPr>
              <a:t>Division Chief </a:t>
            </a:r>
            <a:br>
              <a:rPr lang="en-US" sz="4000" b="1" dirty="0">
                <a:solidFill>
                  <a:srgbClr val="FFFFFF"/>
                </a:solidFill>
              </a:rPr>
            </a:br>
            <a:endParaRPr lang="en-US" sz="4000" b="1" dirty="0">
              <a:solidFill>
                <a:srgbClr val="FFFFFF"/>
              </a:solidFill>
            </a:endParaRPr>
          </a:p>
        </p:txBody>
      </p:sp>
      <p:sp>
        <p:nvSpPr>
          <p:cNvPr id="3" name="Subtitle 2">
            <a:extLst>
              <a:ext uri="{FF2B5EF4-FFF2-40B4-BE49-F238E27FC236}">
                <a16:creationId xmlns:a16="http://schemas.microsoft.com/office/drawing/2014/main" id="{B0E9FAD4-1326-46A1-9A77-E5422DD8D669}"/>
              </a:ext>
            </a:extLst>
          </p:cNvPr>
          <p:cNvSpPr>
            <a:spLocks noGrp="1"/>
          </p:cNvSpPr>
          <p:nvPr>
            <p:ph type="subTitle" idx="1"/>
          </p:nvPr>
        </p:nvSpPr>
        <p:spPr>
          <a:xfrm>
            <a:off x="660042" y="806824"/>
            <a:ext cx="2919738" cy="1494117"/>
          </a:xfrm>
        </p:spPr>
        <p:txBody>
          <a:bodyPr anchor="b">
            <a:normAutofit/>
          </a:bodyPr>
          <a:lstStyle/>
          <a:p>
            <a:pPr algn="l"/>
            <a:endParaRPr lang="en-US" sz="2000" dirty="0">
              <a:solidFill>
                <a:srgbClr val="FFFFFF"/>
              </a:solidFill>
            </a:endParaRPr>
          </a:p>
        </p:txBody>
      </p:sp>
      <p:pic>
        <p:nvPicPr>
          <p:cNvPr id="7" name="Picture 6" descr="A picture containing calendar&#10;&#10;Description automatically generated">
            <a:extLst>
              <a:ext uri="{FF2B5EF4-FFF2-40B4-BE49-F238E27FC236}">
                <a16:creationId xmlns:a16="http://schemas.microsoft.com/office/drawing/2014/main" id="{5B66D9BC-6B00-40DB-842B-DDCAEDC51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288046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08E50-15B6-5419-3ED4-59D98BD8B336}"/>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INVESTIGATION</a:t>
            </a:r>
          </a:p>
        </p:txBody>
      </p:sp>
      <p:sp>
        <p:nvSpPr>
          <p:cNvPr id="3" name="Content Placeholder 2">
            <a:extLst>
              <a:ext uri="{FF2B5EF4-FFF2-40B4-BE49-F238E27FC236}">
                <a16:creationId xmlns:a16="http://schemas.microsoft.com/office/drawing/2014/main" id="{53BEA54A-16BB-C01F-E143-BD6928C5C471}"/>
              </a:ext>
            </a:extLst>
          </p:cNvPr>
          <p:cNvSpPr>
            <a:spLocks noGrp="1"/>
          </p:cNvSpPr>
          <p:nvPr>
            <p:ph idx="1"/>
          </p:nvPr>
        </p:nvSpPr>
        <p:spPr>
          <a:xfrm>
            <a:off x="1371599" y="2318197"/>
            <a:ext cx="9724031" cy="3683358"/>
          </a:xfrm>
        </p:spPr>
        <p:txBody>
          <a:bodyPr anchor="ctr">
            <a:normAutofit/>
          </a:bodyPr>
          <a:lstStyle/>
          <a:p>
            <a:pPr marL="0" indent="0">
              <a:buNone/>
            </a:pPr>
            <a:r>
              <a:rPr lang="en-US" sz="3200" b="1" dirty="0"/>
              <a:t>Witnesses:</a:t>
            </a:r>
          </a:p>
          <a:p>
            <a:pPr lvl="1"/>
            <a:r>
              <a:rPr lang="en-US" sz="2800" dirty="0"/>
              <a:t>Get statements </a:t>
            </a:r>
          </a:p>
          <a:p>
            <a:pPr lvl="2"/>
            <a:r>
              <a:rPr lang="en-US" sz="2400" dirty="0"/>
              <a:t>Recorded</a:t>
            </a:r>
          </a:p>
          <a:p>
            <a:pPr lvl="2"/>
            <a:r>
              <a:rPr lang="en-US" sz="2400" dirty="0"/>
              <a:t>Written</a:t>
            </a:r>
          </a:p>
          <a:p>
            <a:pPr lvl="1"/>
            <a:r>
              <a:rPr lang="en-US" sz="2800" dirty="0"/>
              <a:t>Ask questions</a:t>
            </a:r>
          </a:p>
          <a:p>
            <a:pPr lvl="1"/>
            <a:r>
              <a:rPr lang="en-US" sz="2800" dirty="0"/>
              <a:t>Identifying information</a:t>
            </a:r>
          </a:p>
          <a:p>
            <a:pPr lvl="1"/>
            <a:r>
              <a:rPr lang="en-US" sz="2800" dirty="0"/>
              <a:t>Contact information (!!)</a:t>
            </a:r>
          </a:p>
          <a:p>
            <a:pPr marL="457200" lvl="1" indent="0">
              <a:buNone/>
            </a:pPr>
            <a:endParaRPr lang="en-US" sz="2000" dirty="0"/>
          </a:p>
          <a:p>
            <a:pPr lvl="1"/>
            <a:endParaRPr lang="en-US" sz="2000" dirty="0"/>
          </a:p>
          <a:p>
            <a:endParaRPr lang="en-US" sz="2000" dirty="0"/>
          </a:p>
        </p:txBody>
      </p:sp>
    </p:spTree>
    <p:extLst>
      <p:ext uri="{BB962C8B-B14F-4D97-AF65-F5344CB8AC3E}">
        <p14:creationId xmlns:p14="http://schemas.microsoft.com/office/powerpoint/2010/main" val="102096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08E50-15B6-5419-3ED4-59D98BD8B336}"/>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INVESTIGATION</a:t>
            </a:r>
          </a:p>
        </p:txBody>
      </p:sp>
      <p:sp>
        <p:nvSpPr>
          <p:cNvPr id="3" name="Content Placeholder 2">
            <a:extLst>
              <a:ext uri="{FF2B5EF4-FFF2-40B4-BE49-F238E27FC236}">
                <a16:creationId xmlns:a16="http://schemas.microsoft.com/office/drawing/2014/main" id="{53BEA54A-16BB-C01F-E143-BD6928C5C471}"/>
              </a:ext>
            </a:extLst>
          </p:cNvPr>
          <p:cNvSpPr>
            <a:spLocks noGrp="1"/>
          </p:cNvSpPr>
          <p:nvPr>
            <p:ph idx="1"/>
          </p:nvPr>
        </p:nvSpPr>
        <p:spPr>
          <a:xfrm>
            <a:off x="1371599" y="2318197"/>
            <a:ext cx="9724031" cy="3683358"/>
          </a:xfrm>
        </p:spPr>
        <p:txBody>
          <a:bodyPr anchor="ctr">
            <a:normAutofit/>
          </a:bodyPr>
          <a:lstStyle/>
          <a:p>
            <a:pPr marL="0" marR="0" lvl="0" indent="0" defTabSz="914400" rtl="0" eaLnBrk="1" fontAlgn="auto" latinLnBrk="0" hangingPunct="1">
              <a:spcBef>
                <a:spcPts val="1000"/>
              </a:spcBef>
              <a:spcAft>
                <a:spcPts val="0"/>
              </a:spcAft>
              <a:buClrTx/>
              <a:buSzTx/>
              <a:buNone/>
              <a:tabLst/>
              <a:defRPr/>
            </a:pPr>
            <a:r>
              <a:rPr lang="en-US" sz="3200" b="1" dirty="0"/>
              <a:t>The scene and evidence</a:t>
            </a:r>
            <a:r>
              <a:rPr lang="en-US" sz="3200" dirty="0"/>
              <a:t>:</a:t>
            </a:r>
          </a:p>
          <a:p>
            <a:pPr lvl="1"/>
            <a:r>
              <a:rPr lang="en-US" sz="2800" dirty="0"/>
              <a:t>Photograph or film</a:t>
            </a:r>
          </a:p>
          <a:p>
            <a:pPr lvl="1"/>
            <a:r>
              <a:rPr lang="en-US" sz="2800" dirty="0"/>
              <a:t>Collect &amp; package evidence</a:t>
            </a:r>
          </a:p>
          <a:p>
            <a:pPr lvl="2"/>
            <a:r>
              <a:rPr lang="en-US" sz="2800" dirty="0"/>
              <a:t>Finger prints</a:t>
            </a:r>
          </a:p>
          <a:p>
            <a:pPr lvl="2"/>
            <a:r>
              <a:rPr lang="en-US" sz="2800" dirty="0"/>
              <a:t>DNA</a:t>
            </a:r>
          </a:p>
          <a:p>
            <a:pPr lvl="2"/>
            <a:r>
              <a:rPr lang="en-US" sz="2800" dirty="0"/>
              <a:t>Contamination </a:t>
            </a:r>
          </a:p>
          <a:p>
            <a:pPr lvl="1"/>
            <a:r>
              <a:rPr lang="en-US" sz="2800" dirty="0"/>
              <a:t>Chain of Custody(!!)</a:t>
            </a:r>
          </a:p>
          <a:p>
            <a:pPr marL="457200" lvl="1" indent="0">
              <a:buNone/>
            </a:pPr>
            <a:endParaRPr lang="en-US" sz="2000" dirty="0"/>
          </a:p>
          <a:p>
            <a:pPr marL="457200" lvl="1" indent="0">
              <a:buNone/>
            </a:pPr>
            <a:endParaRPr lang="en-US" sz="2000" dirty="0"/>
          </a:p>
          <a:p>
            <a:endParaRPr lang="en-US" sz="2000" dirty="0"/>
          </a:p>
        </p:txBody>
      </p:sp>
    </p:spTree>
    <p:extLst>
      <p:ext uri="{BB962C8B-B14F-4D97-AF65-F5344CB8AC3E}">
        <p14:creationId xmlns:p14="http://schemas.microsoft.com/office/powerpoint/2010/main" val="415532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08E50-15B6-5419-3ED4-59D98BD8B336}"/>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INVESTIGATION</a:t>
            </a:r>
          </a:p>
        </p:txBody>
      </p:sp>
      <p:sp>
        <p:nvSpPr>
          <p:cNvPr id="3" name="Content Placeholder 2">
            <a:extLst>
              <a:ext uri="{FF2B5EF4-FFF2-40B4-BE49-F238E27FC236}">
                <a16:creationId xmlns:a16="http://schemas.microsoft.com/office/drawing/2014/main" id="{53BEA54A-16BB-C01F-E143-BD6928C5C471}"/>
              </a:ext>
            </a:extLst>
          </p:cNvPr>
          <p:cNvSpPr>
            <a:spLocks noGrp="1"/>
          </p:cNvSpPr>
          <p:nvPr>
            <p:ph idx="1"/>
          </p:nvPr>
        </p:nvSpPr>
        <p:spPr>
          <a:xfrm>
            <a:off x="1371599" y="2318197"/>
            <a:ext cx="9724031" cy="3683358"/>
          </a:xfrm>
        </p:spPr>
        <p:txBody>
          <a:bodyPr anchor="ctr">
            <a:normAutofit/>
          </a:bodyPr>
          <a:lstStyle/>
          <a:p>
            <a:pPr marL="0" marR="0" lvl="0" indent="0" defTabSz="914400" rtl="0" eaLnBrk="1" fontAlgn="auto" latinLnBrk="0" hangingPunct="1">
              <a:spcBef>
                <a:spcPts val="1000"/>
              </a:spcBef>
              <a:spcAft>
                <a:spcPts val="0"/>
              </a:spcAft>
              <a:buClrTx/>
              <a:buSzTx/>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Follow up investigation:</a:t>
            </a:r>
          </a:p>
          <a:p>
            <a:pPr lvl="1">
              <a:spcBef>
                <a:spcPts val="1000"/>
              </a:spcBef>
              <a:defRPr/>
            </a:pPr>
            <a:r>
              <a:rPr lang="en-US" sz="2800" dirty="0">
                <a:latin typeface="Calibri" panose="020F0502020204030204"/>
              </a:rPr>
              <a:t>Additional witnesses?</a:t>
            </a:r>
          </a:p>
          <a:p>
            <a:pPr lvl="1">
              <a:spcBef>
                <a:spcPts val="1000"/>
              </a:spcBef>
              <a:defRPr/>
            </a:pPr>
            <a:r>
              <a:rPr kumimoji="0" lang="en-US" sz="2800" b="0" i="0" u="none" strike="noStrike" kern="1200" cap="none" spc="0" normalizeH="0" baseline="0" noProof="0" dirty="0">
                <a:ln>
                  <a:noFill/>
                </a:ln>
                <a:effectLst/>
                <a:uLnTx/>
                <a:uFillTx/>
                <a:latin typeface="Calibri" panose="020F0502020204030204"/>
                <a:ea typeface="+mn-ea"/>
                <a:cs typeface="+mn-cs"/>
              </a:rPr>
              <a:t>Jail calls?</a:t>
            </a:r>
          </a:p>
          <a:p>
            <a:pPr lvl="1">
              <a:spcBef>
                <a:spcPts val="1000"/>
              </a:spcBef>
              <a:defRPr/>
            </a:pPr>
            <a:r>
              <a:rPr lang="en-US" sz="2800" dirty="0">
                <a:latin typeface="Calibri" panose="020F0502020204030204"/>
              </a:rPr>
              <a:t>Search warrants?</a:t>
            </a:r>
          </a:p>
          <a:p>
            <a:pPr lvl="1">
              <a:spcBef>
                <a:spcPts val="1000"/>
              </a:spcBef>
              <a:defRPr/>
            </a:pPr>
            <a:r>
              <a:rPr kumimoji="0" lang="en-US" sz="2800" b="0" i="0" u="none" strike="noStrike" kern="1200" cap="none" spc="0" normalizeH="0" baseline="0" noProof="0" dirty="0">
                <a:ln>
                  <a:noFill/>
                </a:ln>
                <a:effectLst/>
                <a:uLnTx/>
                <a:uFillTx/>
                <a:latin typeface="Calibri" panose="020F0502020204030204"/>
                <a:ea typeface="+mn-ea"/>
                <a:cs typeface="+mn-cs"/>
              </a:rPr>
              <a:t>Subpoenas?</a:t>
            </a:r>
          </a:p>
          <a:p>
            <a:pPr marL="457200" lvl="1" indent="0">
              <a:buNone/>
            </a:pPr>
            <a:endParaRPr lang="en-US" sz="2000" dirty="0"/>
          </a:p>
          <a:p>
            <a:pPr lvl="1"/>
            <a:endParaRPr lang="en-US" sz="2000" dirty="0"/>
          </a:p>
          <a:p>
            <a:endParaRPr lang="en-US" sz="2000" dirty="0"/>
          </a:p>
        </p:txBody>
      </p:sp>
    </p:spTree>
    <p:extLst>
      <p:ext uri="{BB962C8B-B14F-4D97-AF65-F5344CB8AC3E}">
        <p14:creationId xmlns:p14="http://schemas.microsoft.com/office/powerpoint/2010/main" val="147842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B9682-C48B-74F3-A535-A12CEC86596E}"/>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rPr>
              <a:t>PRESENTING THE CASE </a:t>
            </a:r>
          </a:p>
        </p:txBody>
      </p:sp>
      <p:graphicFrame>
        <p:nvGraphicFramePr>
          <p:cNvPr id="5" name="Content Placeholder 2">
            <a:extLst>
              <a:ext uri="{FF2B5EF4-FFF2-40B4-BE49-F238E27FC236}">
                <a16:creationId xmlns:a16="http://schemas.microsoft.com/office/drawing/2014/main" id="{880AB7BB-10AB-1A9F-5F18-2EC284BBF618}"/>
              </a:ext>
            </a:extLst>
          </p:cNvPr>
          <p:cNvGraphicFramePr>
            <a:graphicFrameLocks noGrp="1"/>
          </p:cNvGraphicFramePr>
          <p:nvPr>
            <p:ph idx="1"/>
            <p:extLst>
              <p:ext uri="{D42A27DB-BD31-4B8C-83A1-F6EECF244321}">
                <p14:modId xmlns:p14="http://schemas.microsoft.com/office/powerpoint/2010/main" val="14249715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95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5399E8-55B3-F304-E0A7-721C489ED154}"/>
              </a:ext>
            </a:extLst>
          </p:cNvPr>
          <p:cNvSpPr>
            <a:spLocks noGrp="1"/>
          </p:cNvSpPr>
          <p:nvPr>
            <p:ph type="title"/>
          </p:nvPr>
        </p:nvSpPr>
        <p:spPr>
          <a:xfrm>
            <a:off x="5894962" y="2681345"/>
            <a:ext cx="5458838" cy="1325563"/>
          </a:xfrm>
        </p:spPr>
        <p:txBody>
          <a:bodyPr>
            <a:normAutofit/>
          </a:bodyPr>
          <a:lstStyle/>
          <a:p>
            <a:r>
              <a:rPr lang="en-US" b="1" dirty="0"/>
              <a:t>DISCOVERY</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alendar&#10;&#10;Description automatically generated">
            <a:extLst>
              <a:ext uri="{FF2B5EF4-FFF2-40B4-BE49-F238E27FC236}">
                <a16:creationId xmlns:a16="http://schemas.microsoft.com/office/drawing/2014/main" id="{615EFD9C-44EE-1BC0-C2EF-C2829881D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60684B4-01E4-E38A-57D0-52EB9038A3A8}"/>
              </a:ext>
            </a:extLst>
          </p:cNvPr>
          <p:cNvSpPr>
            <a:spLocks noGrp="1"/>
          </p:cNvSpPr>
          <p:nvPr>
            <p:ph idx="1"/>
          </p:nvPr>
        </p:nvSpPr>
        <p:spPr>
          <a:xfrm>
            <a:off x="5894962" y="1984443"/>
            <a:ext cx="5458838" cy="4192520"/>
          </a:xfrm>
        </p:spPr>
        <p:txBody>
          <a:bodyPr>
            <a:normAutofit/>
          </a:bodyPr>
          <a:lstStyle/>
          <a:p>
            <a:pPr marL="0" indent="0">
              <a:buNone/>
            </a:pPr>
            <a:endParaRPr lang="en-US" b="1" dirty="0"/>
          </a:p>
        </p:txBody>
      </p:sp>
    </p:spTree>
    <p:extLst>
      <p:ext uri="{BB962C8B-B14F-4D97-AF65-F5344CB8AC3E}">
        <p14:creationId xmlns:p14="http://schemas.microsoft.com/office/powerpoint/2010/main" val="274456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6DBF5E-326B-4F01-13A9-B21CDB0592D7}"/>
              </a:ext>
            </a:extLst>
          </p:cNvPr>
          <p:cNvPicPr>
            <a:picLocks noChangeAspect="1"/>
          </p:cNvPicPr>
          <p:nvPr/>
        </p:nvPicPr>
        <p:blipFill>
          <a:blip r:embed="rId2">
            <a:duotone>
              <a:schemeClr val="bg2">
                <a:shade val="45000"/>
                <a:satMod val="135000"/>
              </a:schemeClr>
              <a:prstClr val="white"/>
            </a:duotone>
          </a:blip>
          <a:srcRect t="12420" b="33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C1CB6-B1CA-3FA5-047D-15E8B4C84739}"/>
              </a:ext>
            </a:extLst>
          </p:cNvPr>
          <p:cNvSpPr>
            <a:spLocks noGrp="1"/>
          </p:cNvSpPr>
          <p:nvPr>
            <p:ph type="title"/>
          </p:nvPr>
        </p:nvSpPr>
        <p:spPr>
          <a:xfrm>
            <a:off x="838200" y="365125"/>
            <a:ext cx="10515600" cy="1325563"/>
          </a:xfrm>
        </p:spPr>
        <p:txBody>
          <a:bodyPr>
            <a:normAutofit/>
          </a:bodyPr>
          <a:lstStyle/>
          <a:p>
            <a:r>
              <a:rPr lang="en-US" b="1" dirty="0"/>
              <a:t>DEPOSITIONS</a:t>
            </a:r>
            <a:endParaRPr lang="en-US" b="1"/>
          </a:p>
        </p:txBody>
      </p:sp>
      <p:graphicFrame>
        <p:nvGraphicFramePr>
          <p:cNvPr id="5" name="Content Placeholder 2">
            <a:extLst>
              <a:ext uri="{FF2B5EF4-FFF2-40B4-BE49-F238E27FC236}">
                <a16:creationId xmlns:a16="http://schemas.microsoft.com/office/drawing/2014/main" id="{6711E081-F028-0BAD-CFEC-BC3F010AC9B8}"/>
              </a:ext>
            </a:extLst>
          </p:cNvPr>
          <p:cNvGraphicFramePr>
            <a:graphicFrameLocks noGrp="1"/>
          </p:cNvGraphicFramePr>
          <p:nvPr>
            <p:ph idx="1"/>
            <p:extLst>
              <p:ext uri="{D42A27DB-BD31-4B8C-83A1-F6EECF244321}">
                <p14:modId xmlns:p14="http://schemas.microsoft.com/office/powerpoint/2010/main" val="2746466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88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EC1CB6-B1CA-3FA5-047D-15E8B4C84739}"/>
              </a:ext>
            </a:extLst>
          </p:cNvPr>
          <p:cNvSpPr>
            <a:spLocks noGrp="1"/>
          </p:cNvSpPr>
          <p:nvPr>
            <p:ph type="title"/>
          </p:nvPr>
        </p:nvSpPr>
        <p:spPr>
          <a:xfrm>
            <a:off x="838200" y="365126"/>
            <a:ext cx="10515600" cy="1131166"/>
          </a:xfrm>
        </p:spPr>
        <p:txBody>
          <a:bodyPr>
            <a:normAutofit/>
          </a:bodyPr>
          <a:lstStyle/>
          <a:p>
            <a:r>
              <a:rPr lang="en-US" b="1" dirty="0"/>
              <a:t>DEPOSITIONS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B0181B9-6611-EA5D-A2D0-51D80242499D}"/>
              </a:ext>
            </a:extLst>
          </p:cNvPr>
          <p:cNvSpPr>
            <a:spLocks noGrp="1"/>
          </p:cNvSpPr>
          <p:nvPr>
            <p:ph idx="1"/>
          </p:nvPr>
        </p:nvSpPr>
        <p:spPr>
          <a:xfrm>
            <a:off x="828161" y="1401676"/>
            <a:ext cx="10515600" cy="4351338"/>
          </a:xfrm>
        </p:spPr>
        <p:txBody>
          <a:bodyPr>
            <a:noAutofit/>
          </a:bodyPr>
          <a:lstStyle/>
          <a:p>
            <a:pPr marL="45720" marR="0" lvl="0" indent="0" defTabSz="914400" rtl="0" eaLnBrk="1" fontAlgn="auto" latinLnBrk="0" hangingPunct="1">
              <a:spcBef>
                <a:spcPts val="1800"/>
              </a:spcBef>
              <a:spcAft>
                <a:spcPts val="0"/>
              </a:spcAft>
              <a:buClr>
                <a:srgbClr val="A85229"/>
              </a:buClr>
              <a:buSzTx/>
              <a:buFont typeface="Arial" pitchFamily="34" charset="0"/>
              <a:buNone/>
              <a:tabLst/>
              <a:defRPr/>
            </a:pPr>
            <a:r>
              <a:rPr kumimoji="0" lang="en-US" sz="2000" b="0" i="0" u="sng" strike="noStrike" kern="1200" cap="none" spc="0" normalizeH="0" baseline="0" noProof="0" dirty="0">
                <a:ln>
                  <a:noFill/>
                </a:ln>
                <a:effectLst/>
                <a:uLnTx/>
                <a:uFillTx/>
                <a:ea typeface="+mn-ea"/>
                <a:cs typeface="+mn-cs"/>
              </a:rPr>
              <a:t>CATEGORY A</a:t>
            </a:r>
            <a:endParaRPr kumimoji="0" lang="en-US" sz="2000" b="0" i="0" u="none" strike="noStrike" kern="1200" cap="none" spc="0" normalizeH="0" baseline="0" noProof="0" dirty="0">
              <a:ln>
                <a:noFill/>
              </a:ln>
              <a:effectLst/>
              <a:uLnTx/>
              <a:uFillTx/>
              <a:ea typeface="+mn-ea"/>
              <a:cs typeface="+mn-cs"/>
            </a:endParaRP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0" i="0" u="none" strike="noStrike" kern="1200" cap="none" spc="0" normalizeH="0" baseline="0" noProof="0" dirty="0">
                <a:ln>
                  <a:noFill/>
                </a:ln>
                <a:effectLst/>
                <a:uLnTx/>
                <a:uFillTx/>
                <a:ea typeface="+mn-ea"/>
                <a:cs typeface="+mn-cs"/>
              </a:rPr>
              <a:t>eye witnesses, </a:t>
            </a: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0" i="0" u="none" strike="noStrike" kern="1200" cap="none" spc="0" normalizeH="0" baseline="0" noProof="0" dirty="0">
                <a:ln>
                  <a:noFill/>
                </a:ln>
                <a:effectLst/>
                <a:uLnTx/>
                <a:uFillTx/>
                <a:ea typeface="+mn-ea"/>
                <a:cs typeface="+mn-cs"/>
              </a:rPr>
              <a:t>alibi witnesses and rebuttal to alibi witnesses, </a:t>
            </a: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0" i="0" u="none" strike="noStrike" kern="1200" cap="none" spc="0" normalizeH="0" baseline="0" noProof="0" dirty="0">
                <a:ln>
                  <a:noFill/>
                </a:ln>
                <a:effectLst/>
                <a:uLnTx/>
                <a:uFillTx/>
                <a:ea typeface="+mn-ea"/>
                <a:cs typeface="+mn-cs"/>
              </a:rPr>
              <a:t>witnesses who were present when a recorded or unrecorded statement was taken from or made by a defendant or codefendant, which shall be separately identified within this category, </a:t>
            </a: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1" i="0" u="none" strike="noStrike" kern="1200" cap="none" spc="0" normalizeH="0" baseline="0" noProof="0" dirty="0">
                <a:ln>
                  <a:noFill/>
                </a:ln>
                <a:effectLst/>
                <a:uLnTx/>
                <a:uFillTx/>
                <a:ea typeface="+mn-ea"/>
                <a:cs typeface="+mn-cs"/>
              </a:rPr>
              <a:t>investigating officers, </a:t>
            </a: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0" i="0" u="none" strike="noStrike" kern="1200" cap="none" spc="0" normalizeH="0" baseline="0" noProof="0" dirty="0">
                <a:ln>
                  <a:noFill/>
                </a:ln>
                <a:effectLst/>
                <a:uLnTx/>
                <a:uFillTx/>
                <a:ea typeface="+mn-ea"/>
                <a:cs typeface="+mn-cs"/>
              </a:rPr>
              <a:t>witnesses known by the prosecutor to have any material information that tends to negate the guilt of the defendant as to any offense charged, </a:t>
            </a: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0" i="0" u="none" strike="noStrike" kern="1200" cap="none" spc="0" normalizeH="0" baseline="0" noProof="0" dirty="0">
                <a:ln>
                  <a:noFill/>
                </a:ln>
                <a:effectLst/>
                <a:uLnTx/>
                <a:uFillTx/>
                <a:ea typeface="+mn-ea"/>
                <a:cs typeface="+mn-cs"/>
              </a:rPr>
              <a:t>child hearsay witnesses, </a:t>
            </a: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0" i="0" u="none" strike="noStrike" kern="1200" cap="none" spc="0" normalizeH="0" baseline="0" noProof="0" dirty="0">
                <a:ln>
                  <a:noFill/>
                </a:ln>
                <a:effectLst/>
                <a:uLnTx/>
                <a:uFillTx/>
                <a:ea typeface="+mn-ea"/>
                <a:cs typeface="+mn-cs"/>
              </a:rPr>
              <a:t>expert witnesses who have not provided a written report and a curriculum vitae or who are going to testify, and </a:t>
            </a:r>
          </a:p>
          <a:p>
            <a:pPr marL="502920" marR="0" lvl="0" indent="-457200" defTabSz="914400" rtl="0" eaLnBrk="1" fontAlgn="auto" latinLnBrk="0" hangingPunct="1">
              <a:spcBef>
                <a:spcPts val="1800"/>
              </a:spcBef>
              <a:spcAft>
                <a:spcPts val="0"/>
              </a:spcAft>
              <a:buClr>
                <a:srgbClr val="A85229"/>
              </a:buClr>
              <a:buSzTx/>
              <a:buFont typeface="Arial" pitchFamily="34" charset="0"/>
              <a:buAutoNum type="arabicParenBoth"/>
              <a:tabLst/>
              <a:defRPr/>
            </a:pPr>
            <a:r>
              <a:rPr kumimoji="0" lang="en-US" sz="2000" b="0" i="0" u="none" strike="noStrike" kern="1200" cap="none" spc="0" normalizeH="0" baseline="0" noProof="0">
                <a:ln>
                  <a:noFill/>
                </a:ln>
                <a:effectLst/>
                <a:uLnTx/>
                <a:uFillTx/>
                <a:ea typeface="+mn-ea"/>
                <a:cs typeface="+mn-cs"/>
              </a:rPr>
              <a:t>informant witnesses</a:t>
            </a:r>
            <a:endParaRPr kumimoji="0" lang="en-US" sz="2000" b="0" i="0" u="sng"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52042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6C2C-C6ED-A153-7FAF-DF83AB0E9B23}"/>
              </a:ext>
            </a:extLst>
          </p:cNvPr>
          <p:cNvSpPr>
            <a:spLocks noGrp="1"/>
          </p:cNvSpPr>
          <p:nvPr>
            <p:ph type="title"/>
          </p:nvPr>
        </p:nvSpPr>
        <p:spPr>
          <a:xfrm>
            <a:off x="838200" y="365125"/>
            <a:ext cx="10515600" cy="1077781"/>
          </a:xfrm>
        </p:spPr>
        <p:txBody>
          <a:bodyPr/>
          <a:lstStyle/>
          <a:p>
            <a:r>
              <a:rPr lang="en-US" b="1" dirty="0"/>
              <a:t>DEPOSITIONS</a:t>
            </a:r>
          </a:p>
        </p:txBody>
      </p:sp>
      <p:sp>
        <p:nvSpPr>
          <p:cNvPr id="3" name="Content Placeholder 2">
            <a:extLst>
              <a:ext uri="{FF2B5EF4-FFF2-40B4-BE49-F238E27FC236}">
                <a16:creationId xmlns:a16="http://schemas.microsoft.com/office/drawing/2014/main" id="{6179CFCE-0025-6860-3FD3-7A6A7F1604AE}"/>
              </a:ext>
            </a:extLst>
          </p:cNvPr>
          <p:cNvSpPr>
            <a:spLocks noGrp="1"/>
          </p:cNvSpPr>
          <p:nvPr>
            <p:ph idx="1"/>
          </p:nvPr>
        </p:nvSpPr>
        <p:spPr>
          <a:xfrm>
            <a:off x="838200" y="1442906"/>
            <a:ext cx="10515600" cy="4806892"/>
          </a:xfrm>
        </p:spPr>
        <p:txBody>
          <a:bodyPr>
            <a:normAutofit fontScale="92500" lnSpcReduction="10000"/>
          </a:bodyPr>
          <a:lstStyle/>
          <a:p>
            <a:r>
              <a:rPr lang="en-US" dirty="0"/>
              <a:t>Purpose:	To discover what evidence may be available for use at trial.</a:t>
            </a:r>
          </a:p>
          <a:p>
            <a:r>
              <a:rPr lang="en-US" dirty="0"/>
              <a:t>Scope:	Any matter;</a:t>
            </a:r>
          </a:p>
          <a:p>
            <a:pPr marL="0" indent="0">
              <a:buNone/>
            </a:pPr>
            <a:r>
              <a:rPr lang="en-US" dirty="0"/>
              <a:t>		Not privileged;</a:t>
            </a:r>
          </a:p>
          <a:p>
            <a:pPr marL="0" indent="0">
              <a:buNone/>
            </a:pPr>
            <a:r>
              <a:rPr lang="en-US" dirty="0"/>
              <a:t>		Relevant to the subject matter of the pending action (claims or 		defenses)</a:t>
            </a:r>
          </a:p>
          <a:p>
            <a:pPr marL="0" indent="0">
              <a:buNone/>
            </a:pPr>
            <a:r>
              <a:rPr lang="en-US" dirty="0"/>
              <a:t>		Including the existence, description, nature, custody, and 			location of books, documents, or other tangible things; or he 			identity and location of persons having knowledge of 				discoverable matters;</a:t>
            </a:r>
          </a:p>
          <a:p>
            <a:pPr marL="0" indent="0">
              <a:buNone/>
            </a:pPr>
            <a:r>
              <a:rPr lang="en-US" dirty="0"/>
              <a:t>		OR, information reasonably calculated to lead to the discovery 		of admissible evidence;</a:t>
            </a:r>
          </a:p>
          <a:p>
            <a:r>
              <a:rPr lang="en-US" dirty="0"/>
              <a:t>Use:		Impeachment</a:t>
            </a:r>
          </a:p>
          <a:p>
            <a:endParaRPr lang="en-US" dirty="0"/>
          </a:p>
        </p:txBody>
      </p:sp>
    </p:spTree>
    <p:extLst>
      <p:ext uri="{BB962C8B-B14F-4D97-AF65-F5344CB8AC3E}">
        <p14:creationId xmlns:p14="http://schemas.microsoft.com/office/powerpoint/2010/main" val="237492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F824453-2D86-A84D-8804-B9380AEAC54E}"/>
              </a:ext>
            </a:extLst>
          </p:cNvPr>
          <p:cNvSpPr>
            <a:spLocks noGrp="1"/>
          </p:cNvSpPr>
          <p:nvPr>
            <p:ph type="title"/>
          </p:nvPr>
        </p:nvSpPr>
        <p:spPr>
          <a:xfrm>
            <a:off x="640080" y="1243013"/>
            <a:ext cx="3855720" cy="4371974"/>
          </a:xfrm>
        </p:spPr>
        <p:txBody>
          <a:bodyPr>
            <a:normAutofit/>
          </a:bodyPr>
          <a:lstStyle/>
          <a:p>
            <a:r>
              <a:rPr lang="en-US" sz="3600" b="1">
                <a:solidFill>
                  <a:schemeClr val="tx2"/>
                </a:solidFill>
              </a:rPr>
              <a:t>IMPEACHMENT</a:t>
            </a:r>
          </a:p>
        </p:txBody>
      </p:sp>
      <p:sp>
        <p:nvSpPr>
          <p:cNvPr id="3" name="Content Placeholder 2">
            <a:extLst>
              <a:ext uri="{FF2B5EF4-FFF2-40B4-BE49-F238E27FC236}">
                <a16:creationId xmlns:a16="http://schemas.microsoft.com/office/drawing/2014/main" id="{5EF01AF8-24C0-55CB-6AE4-A393D5F7EB74}"/>
              </a:ext>
            </a:extLst>
          </p:cNvPr>
          <p:cNvSpPr>
            <a:spLocks noGrp="1"/>
          </p:cNvSpPr>
          <p:nvPr>
            <p:ph idx="1"/>
          </p:nvPr>
        </p:nvSpPr>
        <p:spPr>
          <a:xfrm>
            <a:off x="5805110" y="1106676"/>
            <a:ext cx="5221224" cy="5230368"/>
          </a:xfrm>
        </p:spPr>
        <p:txBody>
          <a:bodyPr anchor="ctr">
            <a:normAutofit/>
          </a:bodyPr>
          <a:lstStyle/>
          <a:p>
            <a:pPr marL="502920" indent="-457200">
              <a:buAutoNum type="arabicPeriod"/>
            </a:pPr>
            <a:r>
              <a:rPr lang="en-US" sz="2400" dirty="0"/>
              <a:t>Prior inconsistent statements </a:t>
            </a:r>
            <a:r>
              <a:rPr lang="en-US" sz="2400" dirty="0">
                <a:sym typeface="Wingdings" panose="05000000000000000000" pitchFamily="2" charset="2"/>
              </a:rPr>
              <a:t> </a:t>
            </a:r>
            <a:r>
              <a:rPr lang="en-US" sz="2400" i="1" dirty="0">
                <a:sym typeface="Wingdings" panose="05000000000000000000" pitchFamily="2" charset="2"/>
              </a:rPr>
              <a:t>Get it right in your PC, reports, and at depo</a:t>
            </a:r>
            <a:endParaRPr lang="en-US" sz="2400" i="1" dirty="0"/>
          </a:p>
          <a:p>
            <a:pPr marL="502920" indent="-457200">
              <a:buAutoNum type="arabicPeriod"/>
            </a:pPr>
            <a:r>
              <a:rPr lang="en-US" sz="2400" dirty="0"/>
              <a:t>Bias </a:t>
            </a:r>
            <a:r>
              <a:rPr lang="en-US" sz="2400" dirty="0">
                <a:sym typeface="Wingdings" panose="05000000000000000000" pitchFamily="2" charset="2"/>
              </a:rPr>
              <a:t> </a:t>
            </a:r>
            <a:r>
              <a:rPr lang="en-US" sz="2400" i="1" dirty="0">
                <a:sym typeface="Wingdings" panose="05000000000000000000" pitchFamily="2" charset="2"/>
              </a:rPr>
              <a:t>“Just the facts.”</a:t>
            </a:r>
            <a:endParaRPr lang="en-US" sz="2400" i="1" dirty="0"/>
          </a:p>
          <a:p>
            <a:pPr marL="502920" indent="-457200">
              <a:buAutoNum type="arabicPeriod"/>
            </a:pPr>
            <a:r>
              <a:rPr lang="en-US" sz="2400" dirty="0"/>
              <a:t>Character for untruthfulness</a:t>
            </a:r>
          </a:p>
          <a:p>
            <a:pPr marL="502920" indent="-457200">
              <a:buAutoNum type="arabicPeriod"/>
            </a:pPr>
            <a:r>
              <a:rPr lang="en-US" sz="2400" dirty="0"/>
              <a:t>Prior convictions for certain crimes</a:t>
            </a:r>
          </a:p>
          <a:p>
            <a:pPr marL="502920" indent="-457200">
              <a:buAutoNum type="arabicPeriod"/>
            </a:pPr>
            <a:r>
              <a:rPr lang="en-US" sz="2400" dirty="0"/>
              <a:t>Defect in capacity to observe, remember, and recount matters </a:t>
            </a:r>
            <a:r>
              <a:rPr lang="en-US" sz="2400" dirty="0">
                <a:sym typeface="Wingdings" panose="05000000000000000000" pitchFamily="2" charset="2"/>
              </a:rPr>
              <a:t> </a:t>
            </a:r>
            <a:r>
              <a:rPr lang="en-US" sz="2400" i="1" dirty="0">
                <a:sym typeface="Wingdings" panose="05000000000000000000" pitchFamily="2" charset="2"/>
              </a:rPr>
              <a:t>Prepare!</a:t>
            </a:r>
            <a:endParaRPr lang="en-US" sz="2400" i="1" dirty="0"/>
          </a:p>
          <a:p>
            <a:pPr marL="502920" indent="-457200">
              <a:buAutoNum type="arabicPeriod"/>
            </a:pPr>
            <a:r>
              <a:rPr lang="en-US" sz="2400" dirty="0"/>
              <a:t>Introduction of other facts contradictory</a:t>
            </a:r>
          </a:p>
          <a:p>
            <a:pPr marL="0" indent="0">
              <a:buNone/>
            </a:pPr>
            <a:endParaRPr lang="en-US" sz="1800" dirty="0">
              <a:solidFill>
                <a:schemeClr val="tx2"/>
              </a:solidFill>
            </a:endParaRPr>
          </a:p>
        </p:txBody>
      </p:sp>
    </p:spTree>
    <p:extLst>
      <p:ext uri="{BB962C8B-B14F-4D97-AF65-F5344CB8AC3E}">
        <p14:creationId xmlns:p14="http://schemas.microsoft.com/office/powerpoint/2010/main" val="251700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8FF81A-F10B-87A4-C3E2-F451EC7CCDE0}"/>
              </a:ext>
            </a:extLst>
          </p:cNvPr>
          <p:cNvSpPr>
            <a:spLocks noGrp="1"/>
          </p:cNvSpPr>
          <p:nvPr>
            <p:ph type="title"/>
          </p:nvPr>
        </p:nvSpPr>
        <p:spPr>
          <a:xfrm>
            <a:off x="1115568" y="548640"/>
            <a:ext cx="10168128" cy="1179576"/>
          </a:xfrm>
        </p:spPr>
        <p:txBody>
          <a:bodyPr>
            <a:normAutofit/>
          </a:bodyPr>
          <a:lstStyle/>
          <a:p>
            <a:r>
              <a:rPr lang="en-US" sz="4000" b="1" dirty="0"/>
              <a:t>REMINDERS</a:t>
            </a:r>
          </a:p>
        </p:txBody>
      </p:sp>
      <p:sp>
        <p:nvSpPr>
          <p:cNvPr id="36" name="Rectangle 3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829EDC7-4755-6E20-B0A0-19DDF3A1540C}"/>
              </a:ext>
            </a:extLst>
          </p:cNvPr>
          <p:cNvSpPr>
            <a:spLocks noGrp="1"/>
          </p:cNvSpPr>
          <p:nvPr>
            <p:ph idx="1"/>
          </p:nvPr>
        </p:nvSpPr>
        <p:spPr>
          <a:xfrm>
            <a:off x="1115568" y="2481943"/>
            <a:ext cx="10168128" cy="3695020"/>
          </a:xfrm>
        </p:spPr>
        <p:txBody>
          <a:bodyPr>
            <a:normAutofit/>
          </a:bodyPr>
          <a:lstStyle/>
          <a:p>
            <a:pPr marL="502920" indent="-457200">
              <a:buFont typeface="Wingdings" panose="05000000000000000000" pitchFamily="2" charset="2"/>
              <a:buChar char="§"/>
            </a:pPr>
            <a:r>
              <a:rPr lang="en-US" sz="3200" dirty="0"/>
              <a:t>Make sure you understand the question.</a:t>
            </a:r>
          </a:p>
          <a:p>
            <a:pPr marL="502920" indent="-457200">
              <a:buFont typeface="Wingdings" panose="05000000000000000000" pitchFamily="2" charset="2"/>
              <a:buChar char="§"/>
            </a:pPr>
            <a:r>
              <a:rPr lang="en-US" sz="3200" dirty="0"/>
              <a:t>Answer only the question asked of you.</a:t>
            </a:r>
          </a:p>
          <a:p>
            <a:pPr marL="502920" indent="-457200">
              <a:buFont typeface="Wingdings" panose="05000000000000000000" pitchFamily="2" charset="2"/>
              <a:buChar char="§"/>
            </a:pPr>
            <a:r>
              <a:rPr lang="en-US" sz="3200" dirty="0"/>
              <a:t>Beware of compound questions.</a:t>
            </a:r>
          </a:p>
          <a:p>
            <a:pPr marL="502920" indent="-457200">
              <a:buFont typeface="Wingdings" panose="05000000000000000000" pitchFamily="2" charset="2"/>
              <a:buChar char="§"/>
            </a:pPr>
            <a:r>
              <a:rPr lang="en-US" sz="3200" dirty="0"/>
              <a:t>Do not volunteer information; it is the attorney’s job to elicit it.</a:t>
            </a:r>
          </a:p>
          <a:p>
            <a:pPr marL="502920" indent="-457200">
              <a:buFont typeface="Wingdings" panose="05000000000000000000" pitchFamily="2" charset="2"/>
              <a:buChar char="§"/>
            </a:pPr>
            <a:r>
              <a:rPr lang="en-US" sz="3200" dirty="0"/>
              <a:t>Tell them if you are estimating (height, weight, distance, time, speed, etc.)</a:t>
            </a:r>
          </a:p>
          <a:p>
            <a:endParaRPr lang="en-US" sz="2200" dirty="0"/>
          </a:p>
        </p:txBody>
      </p:sp>
    </p:spTree>
    <p:extLst>
      <p:ext uri="{BB962C8B-B14F-4D97-AF65-F5344CB8AC3E}">
        <p14:creationId xmlns:p14="http://schemas.microsoft.com/office/powerpoint/2010/main" val="31015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5F7ED-8844-27D0-FCF9-7AC6F23E2808}"/>
              </a:ext>
            </a:extLst>
          </p:cNvPr>
          <p:cNvSpPr>
            <a:spLocks noGrp="1"/>
          </p:cNvSpPr>
          <p:nvPr>
            <p:ph type="title"/>
          </p:nvPr>
        </p:nvSpPr>
        <p:spPr>
          <a:xfrm>
            <a:off x="402489" y="588946"/>
            <a:ext cx="5565224" cy="1454051"/>
          </a:xfrm>
        </p:spPr>
        <p:txBody>
          <a:bodyPr>
            <a:normAutofit/>
          </a:bodyPr>
          <a:lstStyle/>
          <a:p>
            <a:r>
              <a:rPr lang="en-US" sz="3600" b="1" dirty="0"/>
              <a:t>ROLE OF THE PROSECUTOR</a:t>
            </a:r>
          </a:p>
        </p:txBody>
      </p:sp>
      <p:sp>
        <p:nvSpPr>
          <p:cNvPr id="3" name="Content Placeholder 2">
            <a:extLst>
              <a:ext uri="{FF2B5EF4-FFF2-40B4-BE49-F238E27FC236}">
                <a16:creationId xmlns:a16="http://schemas.microsoft.com/office/drawing/2014/main" id="{F2E5E5FF-F4BE-6134-AA79-C1E201ECBB9B}"/>
              </a:ext>
            </a:extLst>
          </p:cNvPr>
          <p:cNvSpPr>
            <a:spLocks noGrp="1"/>
          </p:cNvSpPr>
          <p:nvPr>
            <p:ph idx="1"/>
          </p:nvPr>
        </p:nvSpPr>
        <p:spPr>
          <a:xfrm>
            <a:off x="612843" y="1964987"/>
            <a:ext cx="5483157" cy="4449125"/>
          </a:xfrm>
        </p:spPr>
        <p:txBody>
          <a:bodyPr anchor="ctr">
            <a:noAutofit/>
          </a:bodyPr>
          <a:lstStyle/>
          <a:p>
            <a:r>
              <a:rPr lang="en-US" sz="2000" dirty="0"/>
              <a:t>Prosecutors</a:t>
            </a:r>
            <a:r>
              <a:rPr lang="en-US" sz="2000" b="0" i="0" dirty="0">
                <a:effectLst/>
              </a:rPr>
              <a:t> represent the people of their jurisdiction and have a duty to seek justice in every case, carefully evaluating the evidence presented and protecting the rights of the accused.</a:t>
            </a:r>
          </a:p>
          <a:p>
            <a:endParaRPr lang="en-US" sz="2000" b="0" i="0" dirty="0">
              <a:effectLst/>
            </a:endParaRPr>
          </a:p>
          <a:p>
            <a:r>
              <a:rPr lang="en-US" sz="2000" b="0" i="0" dirty="0">
                <a:effectLst/>
              </a:rPr>
              <a:t>They represent the government in criminal cases and are responsible for ensuring that justice is served by prosecuting individuals accused of committing crimes.</a:t>
            </a:r>
          </a:p>
          <a:p>
            <a:pPr marL="0" indent="0">
              <a:buNone/>
            </a:pPr>
            <a:endParaRPr lang="en-US" sz="2000" b="0" i="0" dirty="0">
              <a:effectLst/>
            </a:endParaRPr>
          </a:p>
          <a:p>
            <a:r>
              <a:rPr lang="en-US" sz="2000" b="0" i="0" dirty="0">
                <a:effectLst/>
              </a:rPr>
              <a:t>Throughout the criminal justice process, the prosecutor works with law enforcement agencies to investigate crimes, determine whether charges should be filed, and prosecute cases in court. </a:t>
            </a:r>
            <a:endParaRPr lang="en-US" sz="2000" dirty="0">
              <a:solidFill>
                <a:schemeClr val="tx2"/>
              </a:solidFill>
            </a:endParaRPr>
          </a:p>
        </p:txBody>
      </p:sp>
      <p:grpSp>
        <p:nvGrpSpPr>
          <p:cNvPr id="8"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9"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aphic 6" descr="Judge">
            <a:extLst>
              <a:ext uri="{FF2B5EF4-FFF2-40B4-BE49-F238E27FC236}">
                <a16:creationId xmlns:a16="http://schemas.microsoft.com/office/drawing/2014/main" id="{A655E7EC-AD1E-4DF9-CD1F-5C4DAA47CB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14579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758806-5E1E-1301-DA05-476060BA2EDF}"/>
              </a:ext>
            </a:extLst>
          </p:cNvPr>
          <p:cNvSpPr>
            <a:spLocks noGrp="1"/>
          </p:cNvSpPr>
          <p:nvPr>
            <p:ph type="title"/>
          </p:nvPr>
        </p:nvSpPr>
        <p:spPr>
          <a:xfrm>
            <a:off x="5894962" y="479493"/>
            <a:ext cx="5458838" cy="1325563"/>
          </a:xfrm>
        </p:spPr>
        <p:txBody>
          <a:bodyPr>
            <a:normAutofit/>
          </a:bodyPr>
          <a:lstStyle/>
          <a:p>
            <a:endParaRPr lang="en-US"/>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alendar&#10;&#10;Description automatically generated">
            <a:extLst>
              <a:ext uri="{FF2B5EF4-FFF2-40B4-BE49-F238E27FC236}">
                <a16:creationId xmlns:a16="http://schemas.microsoft.com/office/drawing/2014/main" id="{EDBC508D-AA21-C57D-2C9D-F889C7280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247B3A2-65D9-FC4A-7CA9-50FC20C65F9C}"/>
              </a:ext>
            </a:extLst>
          </p:cNvPr>
          <p:cNvSpPr>
            <a:spLocks noGrp="1"/>
          </p:cNvSpPr>
          <p:nvPr>
            <p:ph idx="1"/>
          </p:nvPr>
        </p:nvSpPr>
        <p:spPr>
          <a:xfrm>
            <a:off x="5894962" y="1984443"/>
            <a:ext cx="5458838" cy="4192520"/>
          </a:xfrm>
        </p:spPr>
        <p:txBody>
          <a:bodyPr>
            <a:normAutofit/>
          </a:bodyPr>
          <a:lstStyle/>
          <a:p>
            <a:pPr marL="0" indent="0">
              <a:buNone/>
            </a:pPr>
            <a:endParaRPr lang="en-US" sz="3600" b="1" dirty="0"/>
          </a:p>
          <a:p>
            <a:pPr marL="0" indent="0">
              <a:buNone/>
            </a:pPr>
            <a:endParaRPr lang="en-US" sz="3600" b="1" dirty="0"/>
          </a:p>
          <a:p>
            <a:pPr marL="0" indent="0">
              <a:buNone/>
            </a:pPr>
            <a:r>
              <a:rPr lang="en-US" sz="4400" b="1" dirty="0"/>
              <a:t>RESOLUTION</a:t>
            </a:r>
          </a:p>
        </p:txBody>
      </p:sp>
    </p:spTree>
    <p:extLst>
      <p:ext uri="{BB962C8B-B14F-4D97-AF65-F5344CB8AC3E}">
        <p14:creationId xmlns:p14="http://schemas.microsoft.com/office/powerpoint/2010/main" val="262031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44042-2077-4191-B2B7-9A2233C6D68A}"/>
              </a:ext>
            </a:extLst>
          </p:cNvPr>
          <p:cNvSpPr>
            <a:spLocks noGrp="1"/>
          </p:cNvSpPr>
          <p:nvPr>
            <p:ph type="title"/>
          </p:nvPr>
        </p:nvSpPr>
        <p:spPr>
          <a:xfrm>
            <a:off x="838200" y="365125"/>
            <a:ext cx="10515600" cy="1325563"/>
          </a:xfrm>
        </p:spPr>
        <p:txBody>
          <a:bodyPr>
            <a:normAutofit/>
          </a:bodyPr>
          <a:lstStyle/>
          <a:p>
            <a:r>
              <a:rPr lang="en-US" sz="5400" b="1"/>
              <a:t>PREPARATION FOR TRIAL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E77734-A312-1678-17B5-4A8FE933F276}"/>
              </a:ext>
            </a:extLst>
          </p:cNvPr>
          <p:cNvSpPr>
            <a:spLocks noGrp="1"/>
          </p:cNvSpPr>
          <p:nvPr>
            <p:ph idx="1"/>
          </p:nvPr>
        </p:nvSpPr>
        <p:spPr>
          <a:xfrm>
            <a:off x="838200" y="1929384"/>
            <a:ext cx="10515600" cy="4251960"/>
          </a:xfrm>
        </p:spPr>
        <p:txBody>
          <a:bodyPr>
            <a:normAutofit/>
          </a:bodyPr>
          <a:lstStyle/>
          <a:p>
            <a:r>
              <a:rPr lang="en-US" sz="3600" dirty="0"/>
              <a:t>Review your report</a:t>
            </a:r>
          </a:p>
          <a:p>
            <a:r>
              <a:rPr lang="en-US" sz="3600" dirty="0"/>
              <a:t>Review video and other recordings</a:t>
            </a:r>
          </a:p>
          <a:p>
            <a:r>
              <a:rPr lang="en-US" sz="3600" dirty="0"/>
              <a:t>Review your deposition</a:t>
            </a:r>
          </a:p>
          <a:p>
            <a:r>
              <a:rPr lang="en-US" sz="3600" dirty="0"/>
              <a:t>Ask prosecutor what else to review. Interviews? Surveillance? Etc.?</a:t>
            </a:r>
          </a:p>
          <a:p>
            <a:r>
              <a:rPr lang="en-US" sz="3600" dirty="0"/>
              <a:t>Confirm the location and date/time to arrive</a:t>
            </a:r>
          </a:p>
        </p:txBody>
      </p:sp>
    </p:spTree>
    <p:extLst>
      <p:ext uri="{BB962C8B-B14F-4D97-AF65-F5344CB8AC3E}">
        <p14:creationId xmlns:p14="http://schemas.microsoft.com/office/powerpoint/2010/main" val="331122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959" y="-206734"/>
            <a:ext cx="10286082" cy="6858000"/>
          </a:xfrm>
          <a:prstGeom prst="rect">
            <a:avLst/>
          </a:prstGeom>
        </p:spPr>
      </p:pic>
      <p:sp>
        <p:nvSpPr>
          <p:cNvPr id="3" name="Rectangle 2"/>
          <p:cNvSpPr/>
          <p:nvPr/>
        </p:nvSpPr>
        <p:spPr>
          <a:xfrm>
            <a:off x="2308187" y="1470013"/>
            <a:ext cx="624510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Clerk  - Judge - YOU</a:t>
            </a:r>
          </a:p>
        </p:txBody>
      </p:sp>
      <p:cxnSp>
        <p:nvCxnSpPr>
          <p:cNvPr id="5" name="Straight Arrow Connector 4"/>
          <p:cNvCxnSpPr/>
          <p:nvPr/>
        </p:nvCxnSpPr>
        <p:spPr>
          <a:xfrm>
            <a:off x="2981739" y="2393343"/>
            <a:ext cx="1033670" cy="755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03520" y="2369489"/>
            <a:ext cx="127221" cy="4691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989197" y="2369489"/>
            <a:ext cx="548640" cy="6997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7558" y="4059661"/>
            <a:ext cx="10532706"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Defense –      State -             Jury</a:t>
            </a:r>
          </a:p>
        </p:txBody>
      </p:sp>
      <p:cxnSp>
        <p:nvCxnSpPr>
          <p:cNvPr id="12" name="Straight Arrow Connector 11"/>
          <p:cNvCxnSpPr/>
          <p:nvPr/>
        </p:nvCxnSpPr>
        <p:spPr>
          <a:xfrm flipV="1">
            <a:off x="2615979" y="3562184"/>
            <a:ext cx="39757" cy="6440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249725" y="3633746"/>
            <a:ext cx="190832" cy="6679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485906" y="3403158"/>
            <a:ext cx="349857" cy="8030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65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55F503-C2C6-E57B-6B78-24D1E337B70C}"/>
              </a:ext>
            </a:extLst>
          </p:cNvPr>
          <p:cNvSpPr>
            <a:spLocks noGrp="1"/>
          </p:cNvSpPr>
          <p:nvPr>
            <p:ph type="title"/>
          </p:nvPr>
        </p:nvSpPr>
        <p:spPr>
          <a:xfrm>
            <a:off x="838200" y="365125"/>
            <a:ext cx="10515600" cy="1325563"/>
          </a:xfrm>
        </p:spPr>
        <p:txBody>
          <a:bodyPr>
            <a:normAutofit/>
          </a:bodyPr>
          <a:lstStyle/>
          <a:p>
            <a:r>
              <a:rPr lang="en-US" b="1"/>
              <a:t>TESTIFYING</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B869233-493A-F83A-3ECF-EF3FF4359512}"/>
              </a:ext>
            </a:extLst>
          </p:cNvPr>
          <p:cNvSpPr>
            <a:spLocks noGrp="1"/>
          </p:cNvSpPr>
          <p:nvPr>
            <p:ph idx="1"/>
          </p:nvPr>
        </p:nvSpPr>
        <p:spPr>
          <a:xfrm>
            <a:off x="838200" y="1825625"/>
            <a:ext cx="10515600" cy="4351338"/>
          </a:xfrm>
        </p:spPr>
        <p:txBody>
          <a:bodyPr>
            <a:normAutofit/>
          </a:bodyPr>
          <a:lstStyle/>
          <a:p>
            <a:r>
              <a:rPr lang="en-US" b="1" dirty="0"/>
              <a:t>Direct examination</a:t>
            </a:r>
          </a:p>
          <a:p>
            <a:pPr lvl="1"/>
            <a:r>
              <a:rPr kumimoji="0" lang="en-US" sz="2800" b="0" i="0" u="none" strike="noStrike" kern="1200" cap="none" spc="0" normalizeH="0" baseline="0" noProof="0" dirty="0">
                <a:ln>
                  <a:noFill/>
                </a:ln>
                <a:effectLst/>
                <a:uLnTx/>
                <a:uFillTx/>
                <a:ea typeface="+mn-ea"/>
                <a:cs typeface="+mn-cs"/>
              </a:rPr>
              <a:t>“Introduce yourself to the jury.”</a:t>
            </a:r>
          </a:p>
          <a:p>
            <a:pPr lvl="1"/>
            <a:r>
              <a:rPr kumimoji="0" lang="en-US" sz="2800" b="0" i="0" u="none" strike="noStrike" kern="1200" cap="none" spc="0" normalizeH="0" baseline="0" noProof="0" dirty="0">
                <a:ln>
                  <a:noFill/>
                </a:ln>
                <a:effectLst/>
                <a:uLnTx/>
                <a:uFillTx/>
                <a:ea typeface="+mn-ea"/>
                <a:cs typeface="+mn-cs"/>
              </a:rPr>
              <a:t>Don’t use legalese – use everyday, conversational language. </a:t>
            </a:r>
          </a:p>
          <a:p>
            <a:pPr lvl="1"/>
            <a:r>
              <a:rPr kumimoji="0" lang="en-US" sz="2800" b="0" i="0" u="none" strike="noStrike" kern="1200" cap="none" spc="0" normalizeH="0" baseline="0" noProof="0" dirty="0">
                <a:ln>
                  <a:noFill/>
                </a:ln>
                <a:effectLst/>
                <a:uLnTx/>
                <a:uFillTx/>
                <a:ea typeface="+mn-ea"/>
                <a:cs typeface="+mn-cs"/>
              </a:rPr>
              <a:t>Direct your answer to the jury. </a:t>
            </a:r>
          </a:p>
          <a:p>
            <a:pPr lvl="1"/>
            <a:r>
              <a:rPr kumimoji="0" lang="en-US" sz="2800" b="0" i="0" u="none" strike="noStrike" kern="1200" cap="none" spc="0" normalizeH="0" baseline="0" noProof="0" dirty="0">
                <a:ln>
                  <a:noFill/>
                </a:ln>
                <a:effectLst/>
                <a:uLnTx/>
                <a:uFillTx/>
                <a:ea typeface="+mn-ea"/>
                <a:cs typeface="+mn-cs"/>
              </a:rPr>
              <a:t>Make eye contact with the jury. </a:t>
            </a:r>
          </a:p>
          <a:p>
            <a:pPr lvl="1"/>
            <a:r>
              <a:rPr kumimoji="0" lang="en-US" sz="2800" b="0" i="0" u="none" strike="noStrike" kern="1200" cap="none" spc="0" normalizeH="0" baseline="0" noProof="0" dirty="0">
                <a:ln>
                  <a:noFill/>
                </a:ln>
                <a:effectLst/>
                <a:uLnTx/>
                <a:uFillTx/>
                <a:ea typeface="+mn-ea"/>
                <a:cs typeface="+mn-cs"/>
              </a:rPr>
              <a:t>Speak up so the jurors can hear you. </a:t>
            </a:r>
            <a:endParaRPr lang="en-US" sz="2800" dirty="0"/>
          </a:p>
          <a:p>
            <a:r>
              <a:rPr lang="en-US" b="1" dirty="0"/>
              <a:t>Cross-examination</a:t>
            </a:r>
          </a:p>
          <a:p>
            <a:r>
              <a:rPr lang="en-US" b="1" dirty="0"/>
              <a:t>Re-direct examination</a:t>
            </a:r>
          </a:p>
          <a:p>
            <a:endParaRPr lang="en-US" dirty="0"/>
          </a:p>
        </p:txBody>
      </p:sp>
    </p:spTree>
    <p:extLst>
      <p:ext uri="{BB962C8B-B14F-4D97-AF65-F5344CB8AC3E}">
        <p14:creationId xmlns:p14="http://schemas.microsoft.com/office/powerpoint/2010/main" val="90204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F64D911-4C2B-F2E2-4BA6-B66D699A7F86}"/>
              </a:ext>
            </a:extLst>
          </p:cNvPr>
          <p:cNvSpPr>
            <a:spLocks noGrp="1"/>
          </p:cNvSpPr>
          <p:nvPr>
            <p:ph type="title"/>
          </p:nvPr>
        </p:nvSpPr>
        <p:spPr>
          <a:xfrm>
            <a:off x="1607826" y="878130"/>
            <a:ext cx="8074815" cy="1189266"/>
          </a:xfrm>
        </p:spPr>
        <p:txBody>
          <a:bodyPr anchor="ctr">
            <a:normAutofit/>
          </a:bodyPr>
          <a:lstStyle/>
          <a:p>
            <a:pPr algn="ctr"/>
            <a:r>
              <a:rPr lang="en-US" sz="4000" b="1" dirty="0"/>
              <a:t>RULES OF TESTIFYING</a:t>
            </a:r>
          </a:p>
        </p:txBody>
      </p:sp>
      <p:sp>
        <p:nvSpPr>
          <p:cNvPr id="5" name="Content Placeholder 4">
            <a:extLst>
              <a:ext uri="{FF2B5EF4-FFF2-40B4-BE49-F238E27FC236}">
                <a16:creationId xmlns:a16="http://schemas.microsoft.com/office/drawing/2014/main" id="{FBAD773A-3867-85B6-6569-60D0E8584836}"/>
              </a:ext>
            </a:extLst>
          </p:cNvPr>
          <p:cNvSpPr>
            <a:spLocks noGrp="1"/>
          </p:cNvSpPr>
          <p:nvPr>
            <p:ph idx="1"/>
          </p:nvPr>
        </p:nvSpPr>
        <p:spPr>
          <a:xfrm>
            <a:off x="1285240" y="1988190"/>
            <a:ext cx="8074815" cy="3934437"/>
          </a:xfrm>
        </p:spPr>
        <p:txBody>
          <a:bodyPr anchor="t">
            <a:normAutofit fontScale="92500" lnSpcReduction="20000"/>
          </a:bodyPr>
          <a:lstStyle/>
          <a:p>
            <a:r>
              <a:rPr lang="en-US" sz="2000" dirty="0"/>
              <a:t>Sit up straight</a:t>
            </a:r>
          </a:p>
          <a:p>
            <a:r>
              <a:rPr lang="en-US" sz="2000" dirty="0"/>
              <a:t>Don’t chew gum</a:t>
            </a:r>
          </a:p>
          <a:p>
            <a:r>
              <a:rPr lang="en-US" sz="2000" dirty="0"/>
              <a:t>Talk to the jury</a:t>
            </a:r>
          </a:p>
          <a:p>
            <a:r>
              <a:rPr lang="en-US" sz="2000" dirty="0"/>
              <a:t>Tell the story</a:t>
            </a:r>
          </a:p>
          <a:p>
            <a:r>
              <a:rPr lang="en-US" sz="2000" dirty="0"/>
              <a:t>On cross-examination,</a:t>
            </a:r>
          </a:p>
          <a:p>
            <a:pPr lvl="1"/>
            <a:r>
              <a:rPr lang="en-US" sz="2000" dirty="0"/>
              <a:t>Be brief</a:t>
            </a:r>
          </a:p>
          <a:p>
            <a:pPr lvl="1"/>
            <a:r>
              <a:rPr lang="en-US" sz="2000" dirty="0"/>
              <a:t>Concede what you cannot deny</a:t>
            </a:r>
          </a:p>
          <a:p>
            <a:pPr lvl="1"/>
            <a:r>
              <a:rPr lang="en-US" sz="2000" dirty="0"/>
              <a:t>Stand firm</a:t>
            </a:r>
          </a:p>
          <a:p>
            <a:pPr lvl="1"/>
            <a:r>
              <a:rPr lang="en-US" sz="2000" dirty="0"/>
              <a:t>Remain polite and don’t argue</a:t>
            </a:r>
          </a:p>
          <a:p>
            <a:r>
              <a:rPr lang="en-US" sz="2000" dirty="0"/>
              <a:t>Listen to the question</a:t>
            </a:r>
          </a:p>
          <a:p>
            <a:pPr lvl="1"/>
            <a:r>
              <a:rPr lang="en-US" sz="2000" dirty="0"/>
              <a:t>Don’t be afraid to ask for clarification</a:t>
            </a:r>
          </a:p>
          <a:p>
            <a:r>
              <a:rPr lang="en-US" sz="2000" dirty="0"/>
              <a:t>Answer the question asked </a:t>
            </a:r>
          </a:p>
          <a:p>
            <a:pPr marL="0" indent="0">
              <a:buNone/>
            </a:pPr>
            <a:endParaRPr lang="en-US" sz="800" dirty="0"/>
          </a:p>
        </p:txBody>
      </p:sp>
    </p:spTree>
    <p:extLst>
      <p:ext uri="{BB962C8B-B14F-4D97-AF65-F5344CB8AC3E}">
        <p14:creationId xmlns:p14="http://schemas.microsoft.com/office/powerpoint/2010/main" val="204540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EB564-7FB4-B4D3-EA61-716C9043A6BE}"/>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AFTER TRIAL</a:t>
            </a:r>
          </a:p>
        </p:txBody>
      </p:sp>
      <p:sp>
        <p:nvSpPr>
          <p:cNvPr id="3" name="Content Placeholder 2">
            <a:extLst>
              <a:ext uri="{FF2B5EF4-FFF2-40B4-BE49-F238E27FC236}">
                <a16:creationId xmlns:a16="http://schemas.microsoft.com/office/drawing/2014/main" id="{73F073CD-5666-88FD-EED1-F2798CA506A9}"/>
              </a:ext>
            </a:extLst>
          </p:cNvPr>
          <p:cNvSpPr>
            <a:spLocks noGrp="1"/>
          </p:cNvSpPr>
          <p:nvPr>
            <p:ph idx="1"/>
          </p:nvPr>
        </p:nvSpPr>
        <p:spPr>
          <a:xfrm>
            <a:off x="4810259" y="649480"/>
            <a:ext cx="6555347" cy="5546047"/>
          </a:xfrm>
        </p:spPr>
        <p:txBody>
          <a:bodyPr anchor="ctr">
            <a:normAutofit/>
          </a:bodyPr>
          <a:lstStyle/>
          <a:p>
            <a:r>
              <a:rPr lang="en-US" dirty="0"/>
              <a:t>Ask prosecutor to call you when the verdict comes in</a:t>
            </a:r>
          </a:p>
          <a:p>
            <a:r>
              <a:rPr lang="en-US" dirty="0"/>
              <a:t>Ask how you did as a witness</a:t>
            </a:r>
          </a:p>
          <a:p>
            <a:r>
              <a:rPr lang="en-US" dirty="0"/>
              <a:t>Ask how you can improve</a:t>
            </a:r>
          </a:p>
          <a:p>
            <a:r>
              <a:rPr lang="en-US" dirty="0"/>
              <a:t>Ask to be notified about sentencing</a:t>
            </a:r>
          </a:p>
          <a:p>
            <a:endParaRPr lang="en-US" sz="2000" dirty="0"/>
          </a:p>
        </p:txBody>
      </p:sp>
    </p:spTree>
    <p:extLst>
      <p:ext uri="{BB962C8B-B14F-4D97-AF65-F5344CB8AC3E}">
        <p14:creationId xmlns:p14="http://schemas.microsoft.com/office/powerpoint/2010/main" val="1305225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D254EE9E-8C4D-BD74-2937-48E6F533760E}"/>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b="1" kern="1200" dirty="0">
                <a:latin typeface="+mj-lt"/>
                <a:ea typeface="+mj-ea"/>
                <a:cs typeface="+mj-cs"/>
              </a:rPr>
              <a:t>QUESTIONS?</a:t>
            </a:r>
          </a:p>
        </p:txBody>
      </p:sp>
      <p:sp>
        <p:nvSpPr>
          <p:cNvPr id="5" name="Text Placeholder 4">
            <a:extLst>
              <a:ext uri="{FF2B5EF4-FFF2-40B4-BE49-F238E27FC236}">
                <a16:creationId xmlns:a16="http://schemas.microsoft.com/office/drawing/2014/main" id="{93B43E42-8B79-CE36-B625-8F7030906C66}"/>
              </a:ext>
            </a:extLst>
          </p:cNvPr>
          <p:cNvSpPr>
            <a:spLocks noGrp="1"/>
          </p:cNvSpPr>
          <p:nvPr>
            <p:ph type="body" idx="1"/>
          </p:nvPr>
        </p:nvSpPr>
        <p:spPr>
          <a:xfrm>
            <a:off x="3215729" y="4165152"/>
            <a:ext cx="5760846" cy="682079"/>
          </a:xfrm>
        </p:spPr>
        <p:txBody>
          <a:bodyPr vert="horz" lIns="91440" tIns="45720" rIns="91440" bIns="45720" rtlCol="0">
            <a:normAutofit fontScale="85000" lnSpcReduction="20000"/>
          </a:bodyPr>
          <a:lstStyle/>
          <a:p>
            <a:pPr algn="ctr"/>
            <a:r>
              <a:rPr lang="en-US" sz="2400" kern="1200" dirty="0">
                <a:solidFill>
                  <a:schemeClr val="tx2"/>
                </a:solidFill>
                <a:latin typeface="+mn-lt"/>
                <a:ea typeface="+mn-ea"/>
                <a:cs typeface="+mn-cs"/>
                <a:hlinkClick r:id="rId2"/>
              </a:rPr>
              <a:t>CHARPER@SAO5.ORG</a:t>
            </a:r>
            <a:endParaRPr lang="en-US" sz="2400" kern="1200" dirty="0">
              <a:solidFill>
                <a:schemeClr val="tx2"/>
              </a:solidFill>
              <a:latin typeface="+mn-lt"/>
              <a:ea typeface="+mn-ea"/>
              <a:cs typeface="+mn-cs"/>
            </a:endParaRPr>
          </a:p>
          <a:p>
            <a:pPr algn="ctr"/>
            <a:r>
              <a:rPr lang="en-US" dirty="0">
                <a:solidFill>
                  <a:schemeClr val="tx2"/>
                </a:solidFill>
              </a:rPr>
              <a:t>(352)671-5800</a:t>
            </a:r>
            <a:endParaRPr lang="en-US" sz="2400" kern="1200" dirty="0">
              <a:solidFill>
                <a:schemeClr val="tx2"/>
              </a:solidFill>
              <a:latin typeface="+mn-lt"/>
              <a:ea typeface="+mn-ea"/>
              <a:cs typeface="+mn-cs"/>
            </a:endParaRPr>
          </a:p>
        </p:txBody>
      </p:sp>
    </p:spTree>
    <p:extLst>
      <p:ext uri="{BB962C8B-B14F-4D97-AF65-F5344CB8AC3E}">
        <p14:creationId xmlns:p14="http://schemas.microsoft.com/office/powerpoint/2010/main" val="369154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0FCD58-6C12-4EB2-BADC-8C41F1A3C206}"/>
              </a:ext>
            </a:extLst>
          </p:cNvPr>
          <p:cNvSpPr>
            <a:spLocks noGrp="1"/>
          </p:cNvSpPr>
          <p:nvPr>
            <p:ph type="title"/>
          </p:nvPr>
        </p:nvSpPr>
        <p:spPr>
          <a:xfrm>
            <a:off x="1156851" y="637762"/>
            <a:ext cx="9888496" cy="900131"/>
          </a:xfrm>
        </p:spPr>
        <p:txBody>
          <a:bodyPr anchor="t">
            <a:normAutofit/>
          </a:bodyPr>
          <a:lstStyle/>
          <a:p>
            <a:r>
              <a:rPr lang="en-US" sz="4000" b="1">
                <a:solidFill>
                  <a:schemeClr val="bg1"/>
                </a:solidFill>
              </a:rPr>
              <a:t>ABA Criminal Justice Standard</a:t>
            </a:r>
          </a:p>
        </p:txBody>
      </p:sp>
      <p:sp>
        <p:nvSpPr>
          <p:cNvPr id="6"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2D6B01-2040-4B73-BBB8-74B220A8D4AC}"/>
              </a:ext>
            </a:extLst>
          </p:cNvPr>
          <p:cNvSpPr>
            <a:spLocks noGrp="1"/>
          </p:cNvSpPr>
          <p:nvPr>
            <p:ph idx="1"/>
          </p:nvPr>
        </p:nvSpPr>
        <p:spPr>
          <a:xfrm>
            <a:off x="1155548" y="2217343"/>
            <a:ext cx="9880893" cy="3959619"/>
          </a:xfrm>
        </p:spPr>
        <p:txBody>
          <a:bodyPr>
            <a:normAutofit/>
          </a:bodyPr>
          <a:lstStyle/>
          <a:p>
            <a:pPr marL="0" indent="0">
              <a:buNone/>
            </a:pPr>
            <a:r>
              <a:rPr lang="en-US" sz="2400"/>
              <a:t>Standard 3-4.3 Minimum Requirements for Filing and Maintaining Criminal Charges</a:t>
            </a:r>
          </a:p>
          <a:p>
            <a:pPr marL="0" indent="0">
              <a:buNone/>
            </a:pPr>
            <a:r>
              <a:rPr lang="en-US" sz="2400"/>
              <a:t>	(a) A prosecutor should seek or file criminal charges only if the prosecutor reasonably believes that the charges are supported by probable cause, that admissible evidence will be sufficient to support conviction beyond a reasonable doubt, and that the decision to charge is in the interests of justice.  </a:t>
            </a:r>
          </a:p>
        </p:txBody>
      </p:sp>
    </p:spTree>
    <p:extLst>
      <p:ext uri="{BB962C8B-B14F-4D97-AF65-F5344CB8AC3E}">
        <p14:creationId xmlns:p14="http://schemas.microsoft.com/office/powerpoint/2010/main" val="47505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AD36B8-ADA0-4828-91BD-35A758260ECD}"/>
              </a:ext>
            </a:extLst>
          </p:cNvPr>
          <p:cNvSpPr>
            <a:spLocks noGrp="1"/>
          </p:cNvSpPr>
          <p:nvPr>
            <p:ph type="title"/>
          </p:nvPr>
        </p:nvSpPr>
        <p:spPr>
          <a:xfrm>
            <a:off x="1137034" y="609597"/>
            <a:ext cx="9392421" cy="1330841"/>
          </a:xfrm>
        </p:spPr>
        <p:txBody>
          <a:bodyPr>
            <a:normAutofit/>
          </a:bodyPr>
          <a:lstStyle/>
          <a:p>
            <a:r>
              <a:rPr lang="en-US" b="1"/>
              <a:t>SAO5 PROSECUTORIAL POLICY</a:t>
            </a:r>
          </a:p>
        </p:txBody>
      </p:sp>
      <p:sp>
        <p:nvSpPr>
          <p:cNvPr id="3" name="Content Placeholder 2">
            <a:extLst>
              <a:ext uri="{FF2B5EF4-FFF2-40B4-BE49-F238E27FC236}">
                <a16:creationId xmlns:a16="http://schemas.microsoft.com/office/drawing/2014/main" id="{EAB479E7-B488-4022-95F9-B06E7AF06D19}"/>
              </a:ext>
            </a:extLst>
          </p:cNvPr>
          <p:cNvSpPr>
            <a:spLocks noGrp="1"/>
          </p:cNvSpPr>
          <p:nvPr>
            <p:ph idx="1"/>
          </p:nvPr>
        </p:nvSpPr>
        <p:spPr>
          <a:xfrm>
            <a:off x="1137033" y="1940438"/>
            <a:ext cx="7219027" cy="4175697"/>
          </a:xfrm>
        </p:spPr>
        <p:txBody>
          <a:bodyPr>
            <a:noAutofit/>
          </a:bodyPr>
          <a:lstStyle/>
          <a:p>
            <a:pPr marL="0" indent="0">
              <a:buNone/>
            </a:pPr>
            <a:r>
              <a:rPr lang="en-US" sz="2400" dirty="0"/>
              <a:t>The sole objective of a prosecutor is to seek justice.  Few functions of government carry consequences as far-reaching as the decision to initiate and prosecute a criminal charge.  The decision to charge should be made only after thorough investigation of all the available evidence, and after a decision has been reached that the available and legally admissible evidence provides for a substantial likelihood of conviction at trial.  Charges should not be filed which are greater in number or degree than can reasonably be supported by the evidence at trial and prosecutors shall not engage in charge bargaining. </a:t>
            </a:r>
          </a:p>
        </p:txBody>
      </p:sp>
      <p:pic>
        <p:nvPicPr>
          <p:cNvPr id="5" name="Picture 4" descr="A picture containing calendar&#10;&#10;Description automatically generated">
            <a:extLst>
              <a:ext uri="{FF2B5EF4-FFF2-40B4-BE49-F238E27FC236}">
                <a16:creationId xmlns:a16="http://schemas.microsoft.com/office/drawing/2014/main" id="{D999D06B-CE38-D1ED-1DF4-AFD4B72B5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060" y="2876618"/>
            <a:ext cx="3064212" cy="3064212"/>
          </a:xfrm>
          <a:prstGeom prst="rect">
            <a:avLst/>
          </a:prstGeom>
        </p:spPr>
      </p:pic>
      <p:sp>
        <p:nvSpPr>
          <p:cNvPr id="9"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9018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110D1A-4A9D-EE72-855A-06E0D639E155}"/>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rPr>
              <a:t>WHAT HAPPENS AFTER AN ARREST</a:t>
            </a:r>
          </a:p>
        </p:txBody>
      </p:sp>
      <p:graphicFrame>
        <p:nvGraphicFramePr>
          <p:cNvPr id="5" name="Content Placeholder 2">
            <a:extLst>
              <a:ext uri="{FF2B5EF4-FFF2-40B4-BE49-F238E27FC236}">
                <a16:creationId xmlns:a16="http://schemas.microsoft.com/office/drawing/2014/main" id="{1A901443-BB31-6E03-FDE9-2841B0F07FFF}"/>
              </a:ext>
            </a:extLst>
          </p:cNvPr>
          <p:cNvGraphicFramePr>
            <a:graphicFrameLocks noGrp="1"/>
          </p:cNvGraphicFramePr>
          <p:nvPr>
            <p:ph idx="1"/>
            <p:extLst>
              <p:ext uri="{D42A27DB-BD31-4B8C-83A1-F6EECF244321}">
                <p14:modId xmlns:p14="http://schemas.microsoft.com/office/powerpoint/2010/main" val="35778080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69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5399E8-55B3-F304-E0A7-721C489ED154}"/>
              </a:ext>
            </a:extLst>
          </p:cNvPr>
          <p:cNvSpPr>
            <a:spLocks noGrp="1"/>
          </p:cNvSpPr>
          <p:nvPr>
            <p:ph type="title"/>
          </p:nvPr>
        </p:nvSpPr>
        <p:spPr>
          <a:xfrm>
            <a:off x="5799105" y="2629725"/>
            <a:ext cx="5458838" cy="1325563"/>
          </a:xfrm>
        </p:spPr>
        <p:txBody>
          <a:bodyPr>
            <a:normAutofit/>
          </a:bodyPr>
          <a:lstStyle/>
          <a:p>
            <a:r>
              <a:rPr lang="en-US" b="1" dirty="0"/>
              <a:t>FILING DECISION</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alendar&#10;&#10;Description automatically generated">
            <a:extLst>
              <a:ext uri="{FF2B5EF4-FFF2-40B4-BE49-F238E27FC236}">
                <a16:creationId xmlns:a16="http://schemas.microsoft.com/office/drawing/2014/main" id="{615EFD9C-44EE-1BC0-C2EF-C2829881D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60684B4-01E4-E38A-57D0-52EB9038A3A8}"/>
              </a:ext>
            </a:extLst>
          </p:cNvPr>
          <p:cNvSpPr>
            <a:spLocks noGrp="1"/>
          </p:cNvSpPr>
          <p:nvPr>
            <p:ph idx="1"/>
          </p:nvPr>
        </p:nvSpPr>
        <p:spPr>
          <a:xfrm>
            <a:off x="5894962" y="1984443"/>
            <a:ext cx="5458838" cy="4192520"/>
          </a:xfrm>
        </p:spPr>
        <p:txBody>
          <a:bodyPr>
            <a:normAutofit/>
          </a:bodyPr>
          <a:lstStyle/>
          <a:p>
            <a:pPr marL="0" indent="0">
              <a:buNone/>
            </a:pPr>
            <a:endParaRPr lang="en-US" b="1" dirty="0"/>
          </a:p>
          <a:p>
            <a:pPr marL="0" indent="0">
              <a:buNone/>
            </a:pPr>
            <a:r>
              <a:rPr lang="en-US" b="1" dirty="0"/>
              <a:t>    </a:t>
            </a:r>
            <a:endParaRPr lang="en-US" dirty="0"/>
          </a:p>
        </p:txBody>
      </p:sp>
    </p:spTree>
    <p:extLst>
      <p:ext uri="{BB962C8B-B14F-4D97-AF65-F5344CB8AC3E}">
        <p14:creationId xmlns:p14="http://schemas.microsoft.com/office/powerpoint/2010/main" val="8193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D36B8-ADA0-4828-91BD-35A758260ECD}"/>
              </a:ext>
            </a:extLst>
          </p:cNvPr>
          <p:cNvSpPr>
            <a:spLocks noGrp="1"/>
          </p:cNvSpPr>
          <p:nvPr>
            <p:ph type="title"/>
          </p:nvPr>
        </p:nvSpPr>
        <p:spPr>
          <a:xfrm>
            <a:off x="838200" y="365126"/>
            <a:ext cx="10515600" cy="1078526"/>
          </a:xfrm>
        </p:spPr>
        <p:txBody>
          <a:bodyPr>
            <a:normAutofit/>
          </a:bodyPr>
          <a:lstStyle/>
          <a:p>
            <a:r>
              <a:rPr lang="en-US" sz="5400" b="1" dirty="0"/>
              <a:t>FILING CONSIDERATIONS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B479E7-B488-4022-95F9-B06E7AF06D19}"/>
              </a:ext>
            </a:extLst>
          </p:cNvPr>
          <p:cNvSpPr>
            <a:spLocks noGrp="1"/>
          </p:cNvSpPr>
          <p:nvPr>
            <p:ph idx="1"/>
          </p:nvPr>
        </p:nvSpPr>
        <p:spPr>
          <a:xfrm>
            <a:off x="838200" y="1929383"/>
            <a:ext cx="10515600" cy="4729111"/>
          </a:xfrm>
        </p:spPr>
        <p:txBody>
          <a:bodyPr>
            <a:normAutofit lnSpcReduction="10000"/>
          </a:bodyPr>
          <a:lstStyle/>
          <a:p>
            <a:pPr marL="0" indent="0">
              <a:buNone/>
            </a:pPr>
            <a:r>
              <a:rPr lang="en-US" sz="2400" b="1" dirty="0"/>
              <a:t>There must be a substantial likelihood of conviction at trial. Among the factors to consider in this regard are:</a:t>
            </a:r>
          </a:p>
          <a:p>
            <a:pPr lvl="0"/>
            <a:r>
              <a:rPr lang="en-US" sz="2400" dirty="0"/>
              <a:t> The seriousness of the crime.</a:t>
            </a:r>
          </a:p>
          <a:p>
            <a:pPr lvl="0"/>
            <a:r>
              <a:rPr lang="en-US" sz="2400" dirty="0"/>
              <a:t> Whether or not there are witnesses to the crime.</a:t>
            </a:r>
          </a:p>
          <a:p>
            <a:pPr lvl="0"/>
            <a:r>
              <a:rPr lang="en-US" sz="2400" dirty="0"/>
              <a:t> The credibility and independence, or lack thereof, of the witnesses to the crime.</a:t>
            </a:r>
          </a:p>
          <a:p>
            <a:pPr lvl="0"/>
            <a:r>
              <a:rPr lang="en-US" sz="2400" dirty="0"/>
              <a:t> Whether or not there is corroborating physical, video, or recorded evidence.</a:t>
            </a:r>
          </a:p>
          <a:p>
            <a:pPr lvl="0"/>
            <a:r>
              <a:rPr lang="en-US" sz="2400" dirty="0"/>
              <a:t> Statements of the defendant and witnesses to the crime.</a:t>
            </a:r>
          </a:p>
          <a:p>
            <a:pPr lvl="0"/>
            <a:r>
              <a:rPr lang="en-US" sz="2400" dirty="0"/>
              <a:t>Strength of admissible evidence.</a:t>
            </a:r>
          </a:p>
          <a:p>
            <a:pPr lvl="0"/>
            <a:r>
              <a:rPr lang="en-US" sz="2400" dirty="0"/>
              <a:t>The criminal history of the defendant.</a:t>
            </a:r>
          </a:p>
          <a:p>
            <a:pPr lvl="0"/>
            <a:r>
              <a:rPr lang="en-US" sz="2400" dirty="0"/>
              <a:t>Whether or not the interests of justice warrant prosecution of the case.</a:t>
            </a:r>
          </a:p>
          <a:p>
            <a:pPr lvl="0"/>
            <a:r>
              <a:rPr lang="en-US" sz="2400" dirty="0"/>
              <a:t>Whether the conviction will be affirmed on appeal.</a:t>
            </a:r>
          </a:p>
          <a:p>
            <a:pPr lvl="0"/>
            <a:endParaRPr lang="en-US" sz="2400" dirty="0"/>
          </a:p>
          <a:p>
            <a:pPr marL="0" indent="0">
              <a:buNone/>
            </a:pPr>
            <a:endParaRPr lang="en-US" sz="2200" dirty="0"/>
          </a:p>
        </p:txBody>
      </p:sp>
    </p:spTree>
    <p:extLst>
      <p:ext uri="{BB962C8B-B14F-4D97-AF65-F5344CB8AC3E}">
        <p14:creationId xmlns:p14="http://schemas.microsoft.com/office/powerpoint/2010/main" val="254565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D36B8-ADA0-4828-91BD-35A758260ECD}"/>
              </a:ext>
            </a:extLst>
          </p:cNvPr>
          <p:cNvSpPr>
            <a:spLocks noGrp="1"/>
          </p:cNvSpPr>
          <p:nvPr>
            <p:ph type="title"/>
          </p:nvPr>
        </p:nvSpPr>
        <p:spPr>
          <a:xfrm>
            <a:off x="838200" y="365125"/>
            <a:ext cx="10515600" cy="1325563"/>
          </a:xfrm>
        </p:spPr>
        <p:txBody>
          <a:bodyPr>
            <a:normAutofit/>
          </a:bodyPr>
          <a:lstStyle/>
          <a:p>
            <a:r>
              <a:rPr lang="en-US" sz="5400" b="1"/>
              <a:t>FILING CONSIDERATIONS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B479E7-B488-4022-95F9-B06E7AF06D19}"/>
              </a:ext>
            </a:extLst>
          </p:cNvPr>
          <p:cNvSpPr>
            <a:spLocks noGrp="1"/>
          </p:cNvSpPr>
          <p:nvPr>
            <p:ph idx="1"/>
          </p:nvPr>
        </p:nvSpPr>
        <p:spPr>
          <a:xfrm>
            <a:off x="838200" y="1929384"/>
            <a:ext cx="10515600" cy="4251960"/>
          </a:xfrm>
        </p:spPr>
        <p:txBody>
          <a:bodyPr>
            <a:normAutofit/>
          </a:bodyPr>
          <a:lstStyle/>
          <a:p>
            <a:r>
              <a:rPr lang="en-US" dirty="0"/>
              <a:t>While a prosecutor must retain his/her independence and make decisions based first upon the law and the facts, the wishes of those affected by the decision to file or not must be considered. </a:t>
            </a:r>
          </a:p>
          <a:p>
            <a:r>
              <a:rPr lang="en-US" dirty="0"/>
              <a:t>While the desires and input of victims and law enforcement should be considered in all cases, the ultimate decision rests with the Assistant State Attorney and should be based upon a through consideration of all available evidence in a given case, legal authority, and factors articulated within this policy.  A case that cannot be proven, or that does not constitute a violation of the law, should not be filed simply to please affected individuals.</a:t>
            </a:r>
          </a:p>
          <a:p>
            <a:endParaRPr lang="en-US" dirty="0"/>
          </a:p>
          <a:p>
            <a:pPr marL="0" indent="0">
              <a:buNone/>
            </a:pPr>
            <a:endParaRPr lang="en-US" sz="2200" dirty="0"/>
          </a:p>
        </p:txBody>
      </p:sp>
    </p:spTree>
    <p:extLst>
      <p:ext uri="{BB962C8B-B14F-4D97-AF65-F5344CB8AC3E}">
        <p14:creationId xmlns:p14="http://schemas.microsoft.com/office/powerpoint/2010/main" val="10312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08E50-15B6-5419-3ED4-59D98BD8B336}"/>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INVESTIGATION</a:t>
            </a:r>
          </a:p>
        </p:txBody>
      </p:sp>
      <p:sp>
        <p:nvSpPr>
          <p:cNvPr id="3" name="Content Placeholder 2">
            <a:extLst>
              <a:ext uri="{FF2B5EF4-FFF2-40B4-BE49-F238E27FC236}">
                <a16:creationId xmlns:a16="http://schemas.microsoft.com/office/drawing/2014/main" id="{53BEA54A-16BB-C01F-E143-BD6928C5C471}"/>
              </a:ext>
            </a:extLst>
          </p:cNvPr>
          <p:cNvSpPr>
            <a:spLocks noGrp="1"/>
          </p:cNvSpPr>
          <p:nvPr>
            <p:ph idx="1"/>
          </p:nvPr>
        </p:nvSpPr>
        <p:spPr>
          <a:xfrm>
            <a:off x="282633" y="1729047"/>
            <a:ext cx="10812997" cy="4272508"/>
          </a:xfrm>
        </p:spPr>
        <p:txBody>
          <a:bodyPr anchor="ctr">
            <a:normAutofit/>
          </a:bodyPr>
          <a:lstStyle/>
          <a:p>
            <a:pPr marL="0" indent="0">
              <a:buNone/>
            </a:pPr>
            <a:r>
              <a:rPr lang="en-US" sz="2400" b="1" dirty="0"/>
              <a:t>“Probable cause” versus “Beyond a reasonable doubt”</a:t>
            </a:r>
          </a:p>
          <a:p>
            <a:endParaRPr lang="en-US" sz="2000" b="1" dirty="0"/>
          </a:p>
          <a:p>
            <a:pPr lvl="1"/>
            <a:r>
              <a:rPr lang="en-US" sz="2000" dirty="0"/>
              <a:t>Probable cause sufficient to justify an arrest exists where the facts and circumstances, as analyzed from the officer's knowledge, special training, practical experience, and reasonably trustworthy information, are sufficient in themselves for a reasonable person to reach the conclusion that an offense has been committed.</a:t>
            </a:r>
          </a:p>
          <a:p>
            <a:pPr lvl="1"/>
            <a:endParaRPr lang="en-US" sz="2000" dirty="0"/>
          </a:p>
          <a:p>
            <a:pPr lvl="1"/>
            <a:r>
              <a:rPr lang="en-US" sz="2000" dirty="0"/>
              <a:t>A reasonable doubt is not a mere possible doubt, a speculative, imaginary or forced doubt. Such a doubt must not influence you to return a verdict of not guilty if you have an abiding conviction of guilt. On the other hand, if, after carefully considering, comparing and weighing all the evidence, there is not an abiding conviction of guilt, or, if, having a conviction, it is one which is not stable but one which wavers and vacillates, then the charge is not proved beyond every reasonable doubt and you must find the defendant not guilty because the doubt is reasonable.</a:t>
            </a:r>
          </a:p>
          <a:p>
            <a:pPr lvl="1"/>
            <a:endParaRPr lang="en-US" sz="2000" dirty="0"/>
          </a:p>
        </p:txBody>
      </p:sp>
    </p:spTree>
    <p:extLst>
      <p:ext uri="{BB962C8B-B14F-4D97-AF65-F5344CB8AC3E}">
        <p14:creationId xmlns:p14="http://schemas.microsoft.com/office/powerpoint/2010/main" val="33357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TotalTime>
  <Words>1441</Words>
  <Application>Microsoft Office PowerPoint</Application>
  <PresentationFormat>Widescreen</PresentationFormat>
  <Paragraphs>169</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Selling Your Case to a Prosecutor  Cindy Harper Division Chief  </vt:lpstr>
      <vt:lpstr>ROLE OF THE PROSECUTOR</vt:lpstr>
      <vt:lpstr>ABA Criminal Justice Standard</vt:lpstr>
      <vt:lpstr>SAO5 PROSECUTORIAL POLICY</vt:lpstr>
      <vt:lpstr>WHAT HAPPENS AFTER AN ARREST</vt:lpstr>
      <vt:lpstr>FILING DECISION</vt:lpstr>
      <vt:lpstr>FILING CONSIDERATIONS</vt:lpstr>
      <vt:lpstr>FILING CONSIDERATIONS</vt:lpstr>
      <vt:lpstr>INVESTIGATION</vt:lpstr>
      <vt:lpstr>INVESTIGATION</vt:lpstr>
      <vt:lpstr>INVESTIGATION</vt:lpstr>
      <vt:lpstr>INVESTIGATION</vt:lpstr>
      <vt:lpstr>PRESENTING THE CASE </vt:lpstr>
      <vt:lpstr>DISCOVERY</vt:lpstr>
      <vt:lpstr>DEPOSITIONS</vt:lpstr>
      <vt:lpstr>DEPOSITIONS</vt:lpstr>
      <vt:lpstr>DEPOSITIONS</vt:lpstr>
      <vt:lpstr>IMPEACHMENT</vt:lpstr>
      <vt:lpstr>REMINDERS</vt:lpstr>
      <vt:lpstr>PowerPoint Presentation</vt:lpstr>
      <vt:lpstr>PREPARATION FOR TRIAL</vt:lpstr>
      <vt:lpstr>PowerPoint Presentation</vt:lpstr>
      <vt:lpstr>TESTIFYING</vt:lpstr>
      <vt:lpstr>RULES OF TESTIFYING</vt:lpstr>
      <vt:lpstr>AFTER TRIAL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Filing Decisions</dc:title>
  <dc:creator>Robin Arnold</dc:creator>
  <cp:lastModifiedBy>Elizabeth Foreman</cp:lastModifiedBy>
  <cp:revision>45</cp:revision>
  <cp:lastPrinted>2021-08-06T19:07:35Z</cp:lastPrinted>
  <dcterms:created xsi:type="dcterms:W3CDTF">2019-09-09T14:17:46Z</dcterms:created>
  <dcterms:modified xsi:type="dcterms:W3CDTF">2024-09-05T19:45:05Z</dcterms:modified>
</cp:coreProperties>
</file>